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  <p:sldMasterId id="2147483697" r:id="rId6"/>
    <p:sldMasterId id="2147483721" r:id="rId7"/>
    <p:sldMasterId id="2147483726" r:id="rId8"/>
  </p:sldMasterIdLst>
  <p:notesMasterIdLst>
    <p:notesMasterId r:id="rId41"/>
  </p:notesMasterIdLst>
  <p:handoutMasterIdLst>
    <p:handoutMasterId r:id="rId42"/>
  </p:handoutMasterIdLst>
  <p:sldIdLst>
    <p:sldId id="256" r:id="rId9"/>
    <p:sldId id="317" r:id="rId10"/>
    <p:sldId id="279" r:id="rId11"/>
    <p:sldId id="267" r:id="rId12"/>
    <p:sldId id="280" r:id="rId13"/>
    <p:sldId id="316" r:id="rId14"/>
    <p:sldId id="282" r:id="rId15"/>
    <p:sldId id="281" r:id="rId16"/>
    <p:sldId id="294" r:id="rId17"/>
    <p:sldId id="284" r:id="rId18"/>
    <p:sldId id="318" r:id="rId19"/>
    <p:sldId id="287" r:id="rId20"/>
    <p:sldId id="293" r:id="rId21"/>
    <p:sldId id="302" r:id="rId22"/>
    <p:sldId id="288" r:id="rId23"/>
    <p:sldId id="301" r:id="rId24"/>
    <p:sldId id="286" r:id="rId25"/>
    <p:sldId id="289" r:id="rId26"/>
    <p:sldId id="270" r:id="rId27"/>
    <p:sldId id="303" r:id="rId28"/>
    <p:sldId id="261" r:id="rId29"/>
    <p:sldId id="319" r:id="rId30"/>
    <p:sldId id="310" r:id="rId31"/>
    <p:sldId id="311" r:id="rId32"/>
    <p:sldId id="308" r:id="rId33"/>
    <p:sldId id="313" r:id="rId34"/>
    <p:sldId id="315" r:id="rId35"/>
    <p:sldId id="273" r:id="rId36"/>
    <p:sldId id="271" r:id="rId37"/>
    <p:sldId id="274" r:id="rId38"/>
    <p:sldId id="262" r:id="rId39"/>
    <p:sldId id="263" r:id="rId40"/>
  </p:sldIdLst>
  <p:sldSz cx="9144000" cy="5143500" type="screen16x9"/>
  <p:notesSz cx="6797675" cy="9926638"/>
  <p:custDataLst>
    <p:tags r:id="rId43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282828"/>
    <a:srgbClr val="AFAE9F"/>
    <a:srgbClr val="E3C0BB"/>
    <a:srgbClr val="3C3C3C"/>
    <a:srgbClr val="555146"/>
    <a:srgbClr val="C60219"/>
    <a:srgbClr val="8E8D86"/>
    <a:srgbClr val="C5C0B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04" autoAdjust="0"/>
    <p:restoredTop sz="72442" autoAdjust="0"/>
  </p:normalViewPr>
  <p:slideViewPr>
    <p:cSldViewPr>
      <p:cViewPr varScale="1">
        <p:scale>
          <a:sx n="110" d="100"/>
          <a:sy n="110" d="100"/>
        </p:scale>
        <p:origin x="1470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7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55" Type="http://schemas.microsoft.com/office/2016/11/relationships/changesInfo" Target="changesInfos/changesInfo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Graber" userId="737b1de786d36e52" providerId="LiveId" clId="{CEA48B5A-4BE4-435B-9166-41EF013590A8}"/>
    <pc:docChg chg="custSel modSld sldOrd">
      <pc:chgData name="Michael Graber" userId="737b1de786d36e52" providerId="LiveId" clId="{CEA48B5A-4BE4-435B-9166-41EF013590A8}" dt="2024-06-09T19:35:32.176" v="252" actId="20577"/>
      <pc:docMkLst>
        <pc:docMk/>
      </pc:docMkLst>
      <pc:sldChg chg="addSp modSp mod modAnim">
        <pc:chgData name="Michael Graber" userId="737b1de786d36e52" providerId="LiveId" clId="{CEA48B5A-4BE4-435B-9166-41EF013590A8}" dt="2024-06-09T18:55:11.161" v="106" actId="208"/>
        <pc:sldMkLst>
          <pc:docMk/>
          <pc:sldMk cId="108141234" sldId="267"/>
        </pc:sldMkLst>
        <pc:spChg chg="add mod">
          <ac:chgData name="Michael Graber" userId="737b1de786d36e52" providerId="LiveId" clId="{CEA48B5A-4BE4-435B-9166-41EF013590A8}" dt="2024-06-09T18:55:11.161" v="106" actId="208"/>
          <ac:spMkLst>
            <pc:docMk/>
            <pc:sldMk cId="108141234" sldId="267"/>
            <ac:spMk id="4" creationId="{0AD627DB-58BB-F6EA-C861-52AB579E4E35}"/>
          </ac:spMkLst>
        </pc:spChg>
      </pc:sldChg>
      <pc:sldChg chg="modSp mod">
        <pc:chgData name="Michael Graber" userId="737b1de786d36e52" providerId="LiveId" clId="{CEA48B5A-4BE4-435B-9166-41EF013590A8}" dt="2024-06-09T18:53:45.347" v="97" actId="20577"/>
        <pc:sldMkLst>
          <pc:docMk/>
          <pc:sldMk cId="1777915693" sldId="279"/>
        </pc:sldMkLst>
        <pc:spChg chg="mod">
          <ac:chgData name="Michael Graber" userId="737b1de786d36e52" providerId="LiveId" clId="{CEA48B5A-4BE4-435B-9166-41EF013590A8}" dt="2024-06-09T18:53:45.347" v="97" actId="20577"/>
          <ac:spMkLst>
            <pc:docMk/>
            <pc:sldMk cId="1777915693" sldId="279"/>
            <ac:spMk id="2" creationId="{00000000-0000-0000-0000-000000000000}"/>
          </ac:spMkLst>
        </pc:spChg>
      </pc:sldChg>
      <pc:sldChg chg="ord">
        <pc:chgData name="Michael Graber" userId="737b1de786d36e52" providerId="LiveId" clId="{CEA48B5A-4BE4-435B-9166-41EF013590A8}" dt="2024-06-09T17:54:40.310" v="5"/>
        <pc:sldMkLst>
          <pc:docMk/>
          <pc:sldMk cId="3760826203" sldId="282"/>
        </pc:sldMkLst>
      </pc:sldChg>
      <pc:sldChg chg="modSp mod">
        <pc:chgData name="Michael Graber" userId="737b1de786d36e52" providerId="LiveId" clId="{CEA48B5A-4BE4-435B-9166-41EF013590A8}" dt="2024-06-09T17:56:02.334" v="95" actId="20577"/>
        <pc:sldMkLst>
          <pc:docMk/>
          <pc:sldMk cId="2903802618" sldId="301"/>
        </pc:sldMkLst>
        <pc:graphicFrameChg chg="modGraphic">
          <ac:chgData name="Michael Graber" userId="737b1de786d36e52" providerId="LiveId" clId="{CEA48B5A-4BE4-435B-9166-41EF013590A8}" dt="2024-06-09T17:56:02.334" v="95" actId="20577"/>
          <ac:graphicFrameMkLst>
            <pc:docMk/>
            <pc:sldMk cId="2903802618" sldId="301"/>
            <ac:graphicFrameMk id="2" creationId="{00000000-0000-0000-0000-000000000000}"/>
          </ac:graphicFrameMkLst>
        </pc:graphicFrameChg>
      </pc:sldChg>
      <pc:sldChg chg="modNotesTx">
        <pc:chgData name="Michael Graber" userId="737b1de786d36e52" providerId="LiveId" clId="{CEA48B5A-4BE4-435B-9166-41EF013590A8}" dt="2024-06-09T17:55:32.691" v="33" actId="20577"/>
        <pc:sldMkLst>
          <pc:docMk/>
          <pc:sldMk cId="1591475652" sldId="302"/>
        </pc:sldMkLst>
      </pc:sldChg>
      <pc:sldChg chg="modAnim">
        <pc:chgData name="Michael Graber" userId="737b1de786d36e52" providerId="LiveId" clId="{CEA48B5A-4BE4-435B-9166-41EF013590A8}" dt="2024-06-08T18:46:32.871" v="3"/>
        <pc:sldMkLst>
          <pc:docMk/>
          <pc:sldMk cId="3493875719" sldId="306"/>
        </pc:sldMkLst>
      </pc:sldChg>
      <pc:sldChg chg="modNotesTx">
        <pc:chgData name="Michael Graber" userId="737b1de786d36e52" providerId="LiveId" clId="{CEA48B5A-4BE4-435B-9166-41EF013590A8}" dt="2024-06-09T19:35:32.176" v="252" actId="20577"/>
        <pc:sldMkLst>
          <pc:docMk/>
          <pc:sldMk cId="2752899583" sldId="31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B56477-5D95-4F98-8697-FA933A502CCC}" type="doc">
      <dgm:prSet loTypeId="urn:microsoft.com/office/officeart/2005/8/layout/orgChart1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B7821A29-A907-4C2E-ADF4-960848BA1FF6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 err="1">
              <a:solidFill>
                <a:schemeClr val="bg1"/>
              </a:solidFill>
            </a:rPr>
            <a:t>Departementsleitung</a:t>
          </a:r>
          <a:endParaRPr lang="de-DE" dirty="0">
            <a:solidFill>
              <a:schemeClr val="bg1"/>
            </a:solidFill>
          </a:endParaRPr>
        </a:p>
      </dgm:t>
    </dgm:pt>
    <dgm:pt modelId="{826C548B-0ECD-461C-9FF9-8313AA58E1BF}" type="parTrans" cxnId="{38B962E5-7B23-417B-A2AD-EE19470919AC}">
      <dgm:prSet/>
      <dgm:spPr/>
      <dgm:t>
        <a:bodyPr/>
        <a:lstStyle/>
        <a:p>
          <a:endParaRPr lang="de-DE"/>
        </a:p>
      </dgm:t>
    </dgm:pt>
    <dgm:pt modelId="{9B8D4B6C-F968-40DF-8151-33593D3F3F9F}" type="sibTrans" cxnId="{38B962E5-7B23-417B-A2AD-EE19470919AC}">
      <dgm:prSet/>
      <dgm:spPr/>
      <dgm:t>
        <a:bodyPr/>
        <a:lstStyle/>
        <a:p>
          <a:endParaRPr lang="de-DE"/>
        </a:p>
      </dgm:t>
    </dgm:pt>
    <dgm:pt modelId="{CB910C89-02D0-45F8-B819-E85997DE7913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Applikationsmanagement</a:t>
          </a:r>
        </a:p>
      </dgm:t>
    </dgm:pt>
    <dgm:pt modelId="{EFD4ABEF-6C83-4834-931A-C11A5968B598}" type="parTrans" cxnId="{59E36F94-DF69-4F6A-BC12-DA9BC0B4AF6C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8872D0D9-4386-4D78-B6C5-74691DC7E7E3}" type="sibTrans" cxnId="{59E36F94-DF69-4F6A-BC12-DA9BC0B4AF6C}">
      <dgm:prSet/>
      <dgm:spPr/>
      <dgm:t>
        <a:bodyPr/>
        <a:lstStyle/>
        <a:p>
          <a:endParaRPr lang="de-DE"/>
        </a:p>
      </dgm:t>
    </dgm:pt>
    <dgm:pt modelId="{38E045DB-F292-4A43-AB9C-5566D85D1F2A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Infrastrukturmanagement</a:t>
          </a:r>
        </a:p>
      </dgm:t>
    </dgm:pt>
    <dgm:pt modelId="{8D05E457-D063-4C46-939D-58166035ADF1}" type="parTrans" cxnId="{45734ED9-0324-40BA-9450-4EEDD1A80BE7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9839C220-D21A-422B-9D25-5852BA809022}" type="sibTrans" cxnId="{45734ED9-0324-40BA-9450-4EEDD1A80BE7}">
      <dgm:prSet/>
      <dgm:spPr/>
      <dgm:t>
        <a:bodyPr/>
        <a:lstStyle/>
        <a:p>
          <a:endParaRPr lang="de-DE"/>
        </a:p>
      </dgm:t>
    </dgm:pt>
    <dgm:pt modelId="{22A486C2-6E44-428D-82FC-ACBC9DD3CFDD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Business- und Prozessunterstützung</a:t>
          </a:r>
        </a:p>
      </dgm:t>
    </dgm:pt>
    <dgm:pt modelId="{229BF2CA-8A92-4166-BB8D-00091A646ED0}" type="sibTrans" cxnId="{57208A5D-E1D3-45FD-8455-2FD167C4CB27}">
      <dgm:prSet/>
      <dgm:spPr/>
      <dgm:t>
        <a:bodyPr/>
        <a:lstStyle/>
        <a:p>
          <a:endParaRPr lang="de-DE"/>
        </a:p>
      </dgm:t>
    </dgm:pt>
    <dgm:pt modelId="{22FBBC41-3FE6-47E5-B01E-0B78E8996961}" type="parTrans" cxnId="{57208A5D-E1D3-45FD-8455-2FD167C4CB27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4546628-4B23-4372-BA01-37BE838A3897}">
      <dgm:prSet phldrT="[Text]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Digitale und technische Entwicklung</a:t>
          </a:r>
        </a:p>
      </dgm:t>
    </dgm:pt>
    <dgm:pt modelId="{36BBB007-B5FE-4CFB-AB7C-5B11A4F2F623}" type="parTrans" cxnId="{2077F3D3-359A-4274-8424-642591DDAE0D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86FFFE24-D47D-48A0-A149-C1E287D19F6E}" type="sibTrans" cxnId="{2077F3D3-359A-4274-8424-642591DDAE0D}">
      <dgm:prSet/>
      <dgm:spPr/>
      <dgm:t>
        <a:bodyPr/>
        <a:lstStyle/>
        <a:p>
          <a:endParaRPr lang="de-DE"/>
        </a:p>
      </dgm:t>
    </dgm:pt>
    <dgm:pt modelId="{1B53CC11-E8D4-419E-898B-D76E11C4DFF9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Business Analyse</a:t>
          </a:r>
        </a:p>
      </dgm:t>
    </dgm:pt>
    <dgm:pt modelId="{2D2CE259-4340-45F6-B18D-733F379B21FB}" type="parTrans" cxnId="{D28E78C8-4AB4-4D2C-AD1F-5C12E0E0D6BB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381DEE1E-EB51-4980-9B26-0A8AF3DE22BA}" type="sibTrans" cxnId="{D28E78C8-4AB4-4D2C-AD1F-5C12E0E0D6BB}">
      <dgm:prSet/>
      <dgm:spPr/>
      <dgm:t>
        <a:bodyPr/>
        <a:lstStyle/>
        <a:p>
          <a:endParaRPr lang="de-DE"/>
        </a:p>
      </dgm:t>
    </dgm:pt>
    <dgm:pt modelId="{3865ED11-6A78-4E39-BA50-1315B70C3F1D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ICT Projektmanagement</a:t>
          </a:r>
        </a:p>
      </dgm:t>
    </dgm:pt>
    <dgm:pt modelId="{776C62C9-6729-403B-BE63-9272364A9663}" type="parTrans" cxnId="{B2C9D563-3F04-4665-B607-261D0156D575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40911D66-4765-426E-AA57-007C94CC0785}" type="sibTrans" cxnId="{B2C9D563-3F04-4665-B607-261D0156D575}">
      <dgm:prSet/>
      <dgm:spPr/>
      <dgm:t>
        <a:bodyPr/>
        <a:lstStyle/>
        <a:p>
          <a:endParaRPr lang="de-DE"/>
        </a:p>
      </dgm:t>
    </dgm:pt>
    <dgm:pt modelId="{E5DA6078-84C1-42B2-9BE9-609A7909188D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CH" dirty="0">
              <a:solidFill>
                <a:srgbClr val="505050"/>
              </a:solidFill>
            </a:rPr>
            <a:t>ICT Benutzer und Client Service</a:t>
          </a:r>
          <a:endParaRPr lang="de-DE" dirty="0">
            <a:solidFill>
              <a:srgbClr val="505050"/>
            </a:solidFill>
          </a:endParaRPr>
        </a:p>
      </dgm:t>
    </dgm:pt>
    <dgm:pt modelId="{5E2B27A9-E81A-45DF-AF51-4FAEF911AAFD}" type="parTrans" cxnId="{A5E0C2B0-6472-4B16-A150-5BD24E97F7AA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6450B36-AF64-4C16-9D41-60D0F7FA31CD}" type="sibTrans" cxnId="{A5E0C2B0-6472-4B16-A150-5BD24E97F7AA}">
      <dgm:prSet/>
      <dgm:spPr/>
      <dgm:t>
        <a:bodyPr/>
        <a:lstStyle/>
        <a:p>
          <a:endParaRPr lang="de-DE"/>
        </a:p>
      </dgm:t>
    </dgm:pt>
    <dgm:pt modelId="{B680C3C6-FE1F-436B-8EA2-39896FE91AE1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ICT Controlling</a:t>
          </a:r>
        </a:p>
      </dgm:t>
    </dgm:pt>
    <dgm:pt modelId="{66934A33-2392-4F42-A21B-95CBF3431212}" type="parTrans" cxnId="{B679F8F3-FAB1-4B41-9366-7BF588AFFBA1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0BC8A041-47C1-4A9A-9AE9-B9508B9F736D}" type="sibTrans" cxnId="{B679F8F3-FAB1-4B41-9366-7BF588AFFBA1}">
      <dgm:prSet/>
      <dgm:spPr/>
      <dgm:t>
        <a:bodyPr/>
        <a:lstStyle/>
        <a:p>
          <a:endParaRPr lang="de-DE"/>
        </a:p>
      </dgm:t>
    </dgm:pt>
    <dgm:pt modelId="{B899BC62-2D84-4806-9685-DEEB81878A3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Administrative Applikationen</a:t>
          </a:r>
        </a:p>
      </dgm:t>
    </dgm:pt>
    <dgm:pt modelId="{F479335A-7429-4D93-880C-F05044C20F1D}" type="parTrans" cxnId="{4FB8FA69-E30E-4A17-8495-A3D590513099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4DB81FE-131F-412B-9341-B97908F89BF6}" type="sibTrans" cxnId="{4FB8FA69-E30E-4A17-8495-A3D590513099}">
      <dgm:prSet/>
      <dgm:spPr/>
      <dgm:t>
        <a:bodyPr/>
        <a:lstStyle/>
        <a:p>
          <a:endParaRPr lang="de-DE"/>
        </a:p>
      </dgm:t>
    </dgm:pt>
    <dgm:pt modelId="{2265BECD-711C-457E-ACBE-59A99173FC0A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Medizinische Applikationen</a:t>
          </a:r>
        </a:p>
      </dgm:t>
    </dgm:pt>
    <dgm:pt modelId="{4741A93E-1A25-458D-A0FD-A3E2527FCECC}" type="parTrans" cxnId="{EA5CABCD-8040-4C4A-9421-9E429637D417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69FFBBF9-C829-4B54-B4DE-B6AD79C59C9E}" type="sibTrans" cxnId="{EA5CABCD-8040-4C4A-9421-9E429637D417}">
      <dgm:prSet/>
      <dgm:spPr/>
      <dgm:t>
        <a:bodyPr/>
        <a:lstStyle/>
        <a:p>
          <a:endParaRPr lang="de-DE"/>
        </a:p>
      </dgm:t>
    </dgm:pt>
    <dgm:pt modelId="{C25DA656-C71F-4AF9-AB6C-D2F445761C5E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Netzwerk, </a:t>
          </a:r>
          <a:r>
            <a:rPr lang="de-DE" dirty="0" err="1">
              <a:solidFill>
                <a:srgbClr val="505050"/>
              </a:solidFill>
            </a:rPr>
            <a:t>Secutity</a:t>
          </a:r>
          <a:r>
            <a:rPr lang="de-DE" dirty="0">
              <a:solidFill>
                <a:srgbClr val="505050"/>
              </a:solidFill>
            </a:rPr>
            <a:t> u. </a:t>
          </a:r>
          <a:r>
            <a:rPr lang="de-DE" dirty="0" err="1">
              <a:solidFill>
                <a:srgbClr val="505050"/>
              </a:solidFill>
            </a:rPr>
            <a:t>Comm</a:t>
          </a:r>
          <a:r>
            <a:rPr lang="de-DE" dirty="0">
              <a:solidFill>
                <a:srgbClr val="505050"/>
              </a:solidFill>
            </a:rPr>
            <a:t>.</a:t>
          </a:r>
        </a:p>
      </dgm:t>
    </dgm:pt>
    <dgm:pt modelId="{E939AADC-91CB-4F88-AA3F-6F65FC0306E0}" type="parTrans" cxnId="{3B9E127B-3A71-4AED-B394-4C36026F39AE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A02B7151-5C2C-4FB4-83F0-2F5F0CF46045}" type="sibTrans" cxnId="{3B9E127B-3A71-4AED-B394-4C36026F39AE}">
      <dgm:prSet/>
      <dgm:spPr/>
      <dgm:t>
        <a:bodyPr/>
        <a:lstStyle/>
        <a:p>
          <a:endParaRPr lang="de-DE"/>
        </a:p>
      </dgm:t>
    </dgm:pt>
    <dgm:pt modelId="{43504851-8E23-48A0-B0E8-095048AA06F6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Data Center</a:t>
          </a:r>
        </a:p>
      </dgm:t>
    </dgm:pt>
    <dgm:pt modelId="{6A416949-EAF9-4191-AC56-6BB2097E17C1}" type="parTrans" cxnId="{340668E5-CD4F-4AF9-836F-08D2B8269F6A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49E92586-B642-4646-8A3C-45D4EC406A3F}" type="sibTrans" cxnId="{340668E5-CD4F-4AF9-836F-08D2B8269F6A}">
      <dgm:prSet/>
      <dgm:spPr/>
      <dgm:t>
        <a:bodyPr/>
        <a:lstStyle/>
        <a:p>
          <a:endParaRPr lang="de-DE"/>
        </a:p>
      </dgm:t>
    </dgm:pt>
    <dgm:pt modelId="{D7986B0E-95B8-4A7E-8B72-8C58EEFA9DB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Innovation &amp; Transformation</a:t>
          </a:r>
        </a:p>
      </dgm:t>
    </dgm:pt>
    <dgm:pt modelId="{F576A22C-C46B-4FC2-BFCA-4D5A2AD1DB3F}" type="parTrans" cxnId="{8B816061-A0C9-45D2-9C55-24C4E56E45BE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9B9F65FC-4B9E-49A3-B900-9453492577AA}" type="sibTrans" cxnId="{8B816061-A0C9-45D2-9C55-24C4E56E45BE}">
      <dgm:prSet/>
      <dgm:spPr/>
      <dgm:t>
        <a:bodyPr/>
        <a:lstStyle/>
        <a:p>
          <a:endParaRPr lang="de-DE"/>
        </a:p>
      </dgm:t>
    </dgm:pt>
    <dgm:pt modelId="{D8AD04CF-A48A-4F1C-8209-7A5258A22EA5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Digitale Prozessentwicklung</a:t>
          </a:r>
        </a:p>
      </dgm:t>
    </dgm:pt>
    <dgm:pt modelId="{0D3AE3AF-FF90-41F5-8D82-7E2C2711A4DB}" type="parTrans" cxnId="{97C4A74B-98FF-477E-8182-08D2B4034C6B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DA081A02-1ED4-494E-B52F-F6066B08C4D5}" type="sibTrans" cxnId="{97C4A74B-98FF-477E-8182-08D2B4034C6B}">
      <dgm:prSet/>
      <dgm:spPr/>
      <dgm:t>
        <a:bodyPr/>
        <a:lstStyle/>
        <a:p>
          <a:endParaRPr lang="de-DE"/>
        </a:p>
      </dgm:t>
    </dgm:pt>
    <dgm:pt modelId="{18D77E29-BEBA-49CE-A84F-525C2704D698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>
              <a:solidFill>
                <a:srgbClr val="505050"/>
              </a:solidFill>
            </a:rPr>
            <a:t>ICT Projektmanagement</a:t>
          </a:r>
        </a:p>
      </dgm:t>
    </dgm:pt>
    <dgm:pt modelId="{8C1EA569-7DF5-47AA-AE1B-CAD6E7C7884E}" type="parTrans" cxnId="{B3CB311B-7836-4608-9BCD-8146446C8363}">
      <dgm:prSet/>
      <dgm:spPr>
        <a:ln>
          <a:solidFill>
            <a:schemeClr val="tx2"/>
          </a:solidFill>
        </a:ln>
      </dgm:spPr>
      <dgm:t>
        <a:bodyPr/>
        <a:lstStyle/>
        <a:p>
          <a:endParaRPr lang="de-DE"/>
        </a:p>
      </dgm:t>
    </dgm:pt>
    <dgm:pt modelId="{AB3F351B-70C7-4E3F-B8AB-F46EA869FDE3}" type="sibTrans" cxnId="{B3CB311B-7836-4608-9BCD-8146446C8363}">
      <dgm:prSet/>
      <dgm:spPr/>
      <dgm:t>
        <a:bodyPr/>
        <a:lstStyle/>
        <a:p>
          <a:endParaRPr lang="de-DE"/>
        </a:p>
      </dgm:t>
    </dgm:pt>
    <dgm:pt modelId="{2AF5FCEF-B3FB-428B-928A-C5ECAFF718E7}" type="pres">
      <dgm:prSet presAssocID="{CCB56477-5D95-4F98-8697-FA933A502CC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de-DE"/>
        </a:p>
      </dgm:t>
    </dgm:pt>
    <dgm:pt modelId="{D030EBEF-B1E0-4F05-B961-652D61AAED87}" type="pres">
      <dgm:prSet presAssocID="{B7821A29-A907-4C2E-ADF4-960848BA1FF6}" presName="hierRoot1" presStyleCnt="0">
        <dgm:presLayoutVars>
          <dgm:hierBranch val="init"/>
        </dgm:presLayoutVars>
      </dgm:prSet>
      <dgm:spPr/>
    </dgm:pt>
    <dgm:pt modelId="{E66B0375-C5DF-4D3D-AC7C-00CD1C3C1257}" type="pres">
      <dgm:prSet presAssocID="{B7821A29-A907-4C2E-ADF4-960848BA1FF6}" presName="rootComposite1" presStyleCnt="0"/>
      <dgm:spPr/>
    </dgm:pt>
    <dgm:pt modelId="{DC6944EA-2688-4C7A-9341-3652D4D695D7}" type="pres">
      <dgm:prSet presAssocID="{B7821A29-A907-4C2E-ADF4-960848BA1FF6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5C38D1E6-E55A-49EC-B95D-EFD9DC0A5820}" type="pres">
      <dgm:prSet presAssocID="{B7821A29-A907-4C2E-ADF4-960848BA1FF6}" presName="rootConnector1" presStyleLbl="node1" presStyleIdx="0" presStyleCnt="0"/>
      <dgm:spPr/>
      <dgm:t>
        <a:bodyPr/>
        <a:lstStyle/>
        <a:p>
          <a:endParaRPr lang="de-DE"/>
        </a:p>
      </dgm:t>
    </dgm:pt>
    <dgm:pt modelId="{594E4272-9C7A-4549-A026-28D0FFC3490E}" type="pres">
      <dgm:prSet presAssocID="{B7821A29-A907-4C2E-ADF4-960848BA1FF6}" presName="hierChild2" presStyleCnt="0"/>
      <dgm:spPr/>
    </dgm:pt>
    <dgm:pt modelId="{D6DD19F6-25B8-4939-889C-96E43537C7B6}" type="pres">
      <dgm:prSet presAssocID="{22FBBC41-3FE6-47E5-B01E-0B78E8996961}" presName="Name37" presStyleLbl="parChTrans1D2" presStyleIdx="0" presStyleCnt="4"/>
      <dgm:spPr/>
      <dgm:t>
        <a:bodyPr/>
        <a:lstStyle/>
        <a:p>
          <a:endParaRPr lang="de-DE"/>
        </a:p>
      </dgm:t>
    </dgm:pt>
    <dgm:pt modelId="{4AAF58D1-E463-4693-8424-80AB97CB1C88}" type="pres">
      <dgm:prSet presAssocID="{22A486C2-6E44-428D-82FC-ACBC9DD3CFDD}" presName="hierRoot2" presStyleCnt="0">
        <dgm:presLayoutVars>
          <dgm:hierBranch val="init"/>
        </dgm:presLayoutVars>
      </dgm:prSet>
      <dgm:spPr/>
    </dgm:pt>
    <dgm:pt modelId="{E05FF44A-9259-4EF0-BDB8-5393C5EAF9B7}" type="pres">
      <dgm:prSet presAssocID="{22A486C2-6E44-428D-82FC-ACBC9DD3CFDD}" presName="rootComposite" presStyleCnt="0"/>
      <dgm:spPr/>
    </dgm:pt>
    <dgm:pt modelId="{EC6322E9-A369-4324-A973-E5572B0164C6}" type="pres">
      <dgm:prSet presAssocID="{22A486C2-6E44-428D-82FC-ACBC9DD3CFDD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5242639F-4732-442F-88CC-672815A22AA5}" type="pres">
      <dgm:prSet presAssocID="{22A486C2-6E44-428D-82FC-ACBC9DD3CFDD}" presName="rootConnector" presStyleLbl="node2" presStyleIdx="0" presStyleCnt="4"/>
      <dgm:spPr/>
      <dgm:t>
        <a:bodyPr/>
        <a:lstStyle/>
        <a:p>
          <a:endParaRPr lang="de-DE"/>
        </a:p>
      </dgm:t>
    </dgm:pt>
    <dgm:pt modelId="{B4A338BD-0D75-4BC5-9A60-B0AB995A5AAE}" type="pres">
      <dgm:prSet presAssocID="{22A486C2-6E44-428D-82FC-ACBC9DD3CFDD}" presName="hierChild4" presStyleCnt="0"/>
      <dgm:spPr/>
    </dgm:pt>
    <dgm:pt modelId="{D0EEF719-90B0-4EF9-A957-E779466D0552}" type="pres">
      <dgm:prSet presAssocID="{2D2CE259-4340-45F6-B18D-733F379B21FB}" presName="Name37" presStyleLbl="parChTrans1D3" presStyleIdx="0" presStyleCnt="11"/>
      <dgm:spPr/>
      <dgm:t>
        <a:bodyPr/>
        <a:lstStyle/>
        <a:p>
          <a:endParaRPr lang="de-DE"/>
        </a:p>
      </dgm:t>
    </dgm:pt>
    <dgm:pt modelId="{726F6637-834F-4E17-B324-D96A483B1ECA}" type="pres">
      <dgm:prSet presAssocID="{1B53CC11-E8D4-419E-898B-D76E11C4DFF9}" presName="hierRoot2" presStyleCnt="0">
        <dgm:presLayoutVars>
          <dgm:hierBranch val="init"/>
        </dgm:presLayoutVars>
      </dgm:prSet>
      <dgm:spPr/>
    </dgm:pt>
    <dgm:pt modelId="{2C334817-43C4-4773-A872-6473BD180D85}" type="pres">
      <dgm:prSet presAssocID="{1B53CC11-E8D4-419E-898B-D76E11C4DFF9}" presName="rootComposite" presStyleCnt="0"/>
      <dgm:spPr/>
    </dgm:pt>
    <dgm:pt modelId="{55F7B139-B593-4BCC-A441-8F8C4D5162DE}" type="pres">
      <dgm:prSet presAssocID="{1B53CC11-E8D4-419E-898B-D76E11C4DFF9}" presName="rootText" presStyleLbl="node3" presStyleIdx="0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51FBCB8E-580D-4297-8A7E-CFCDA1C30A04}" type="pres">
      <dgm:prSet presAssocID="{1B53CC11-E8D4-419E-898B-D76E11C4DFF9}" presName="rootConnector" presStyleLbl="node3" presStyleIdx="0" presStyleCnt="11"/>
      <dgm:spPr/>
      <dgm:t>
        <a:bodyPr/>
        <a:lstStyle/>
        <a:p>
          <a:endParaRPr lang="de-DE"/>
        </a:p>
      </dgm:t>
    </dgm:pt>
    <dgm:pt modelId="{B198D72F-C8A4-48DD-8EC1-AF2F14225264}" type="pres">
      <dgm:prSet presAssocID="{1B53CC11-E8D4-419E-898B-D76E11C4DFF9}" presName="hierChild4" presStyleCnt="0"/>
      <dgm:spPr/>
    </dgm:pt>
    <dgm:pt modelId="{95A9EC0A-97F7-4F3E-921E-58F95CD5A333}" type="pres">
      <dgm:prSet presAssocID="{1B53CC11-E8D4-419E-898B-D76E11C4DFF9}" presName="hierChild5" presStyleCnt="0"/>
      <dgm:spPr/>
    </dgm:pt>
    <dgm:pt modelId="{FC063B9F-19BA-4894-A422-DB9B9FF27864}" type="pres">
      <dgm:prSet presAssocID="{776C62C9-6729-403B-BE63-9272364A9663}" presName="Name37" presStyleLbl="parChTrans1D3" presStyleIdx="1" presStyleCnt="11"/>
      <dgm:spPr/>
      <dgm:t>
        <a:bodyPr/>
        <a:lstStyle/>
        <a:p>
          <a:endParaRPr lang="de-DE"/>
        </a:p>
      </dgm:t>
    </dgm:pt>
    <dgm:pt modelId="{1040E23D-D8D0-450B-BE64-7BAB1A69DDE8}" type="pres">
      <dgm:prSet presAssocID="{3865ED11-6A78-4E39-BA50-1315B70C3F1D}" presName="hierRoot2" presStyleCnt="0">
        <dgm:presLayoutVars>
          <dgm:hierBranch val="init"/>
        </dgm:presLayoutVars>
      </dgm:prSet>
      <dgm:spPr/>
    </dgm:pt>
    <dgm:pt modelId="{5A1B674D-5542-4E75-B62E-FA2B07996BF2}" type="pres">
      <dgm:prSet presAssocID="{3865ED11-6A78-4E39-BA50-1315B70C3F1D}" presName="rootComposite" presStyleCnt="0"/>
      <dgm:spPr/>
    </dgm:pt>
    <dgm:pt modelId="{DC715E24-2826-4AFB-AC0A-345B7FDE535E}" type="pres">
      <dgm:prSet presAssocID="{3865ED11-6A78-4E39-BA50-1315B70C3F1D}" presName="rootText" presStyleLbl="node3" presStyleIdx="1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A40C4C83-9461-4563-8545-AC2A0E352CE2}" type="pres">
      <dgm:prSet presAssocID="{3865ED11-6A78-4E39-BA50-1315B70C3F1D}" presName="rootConnector" presStyleLbl="node3" presStyleIdx="1" presStyleCnt="11"/>
      <dgm:spPr/>
      <dgm:t>
        <a:bodyPr/>
        <a:lstStyle/>
        <a:p>
          <a:endParaRPr lang="de-DE"/>
        </a:p>
      </dgm:t>
    </dgm:pt>
    <dgm:pt modelId="{9112F1F0-E308-4E77-9292-2D73320C9C5A}" type="pres">
      <dgm:prSet presAssocID="{3865ED11-6A78-4E39-BA50-1315B70C3F1D}" presName="hierChild4" presStyleCnt="0"/>
      <dgm:spPr/>
    </dgm:pt>
    <dgm:pt modelId="{95D9D542-2E4E-4B3D-90E0-BE7660107F84}" type="pres">
      <dgm:prSet presAssocID="{3865ED11-6A78-4E39-BA50-1315B70C3F1D}" presName="hierChild5" presStyleCnt="0"/>
      <dgm:spPr/>
    </dgm:pt>
    <dgm:pt modelId="{D064D76F-1EFE-4DA9-8B56-11F6170DEAAD}" type="pres">
      <dgm:prSet presAssocID="{5E2B27A9-E81A-45DF-AF51-4FAEF911AAFD}" presName="Name37" presStyleLbl="parChTrans1D3" presStyleIdx="2" presStyleCnt="11"/>
      <dgm:spPr/>
      <dgm:t>
        <a:bodyPr/>
        <a:lstStyle/>
        <a:p>
          <a:endParaRPr lang="de-DE"/>
        </a:p>
      </dgm:t>
    </dgm:pt>
    <dgm:pt modelId="{EA55A768-57B5-4C02-989A-1ED7B7DBFBE2}" type="pres">
      <dgm:prSet presAssocID="{E5DA6078-84C1-42B2-9BE9-609A7909188D}" presName="hierRoot2" presStyleCnt="0">
        <dgm:presLayoutVars>
          <dgm:hierBranch val="init"/>
        </dgm:presLayoutVars>
      </dgm:prSet>
      <dgm:spPr/>
    </dgm:pt>
    <dgm:pt modelId="{CD2C8D25-55E8-4ADA-95B5-06AF04B3A899}" type="pres">
      <dgm:prSet presAssocID="{E5DA6078-84C1-42B2-9BE9-609A7909188D}" presName="rootComposite" presStyleCnt="0"/>
      <dgm:spPr/>
    </dgm:pt>
    <dgm:pt modelId="{0156D928-B4C7-43D3-A34C-92D50456CA91}" type="pres">
      <dgm:prSet presAssocID="{E5DA6078-84C1-42B2-9BE9-609A7909188D}" presName="rootText" presStyleLbl="node3" presStyleIdx="2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0613E688-B3B9-48B6-82F6-171B4C7E9CC3}" type="pres">
      <dgm:prSet presAssocID="{E5DA6078-84C1-42B2-9BE9-609A7909188D}" presName="rootConnector" presStyleLbl="node3" presStyleIdx="2" presStyleCnt="11"/>
      <dgm:spPr/>
      <dgm:t>
        <a:bodyPr/>
        <a:lstStyle/>
        <a:p>
          <a:endParaRPr lang="de-DE"/>
        </a:p>
      </dgm:t>
    </dgm:pt>
    <dgm:pt modelId="{E425B8C8-8E6B-4D44-967D-BBE900AEDCC7}" type="pres">
      <dgm:prSet presAssocID="{E5DA6078-84C1-42B2-9BE9-609A7909188D}" presName="hierChild4" presStyleCnt="0"/>
      <dgm:spPr/>
    </dgm:pt>
    <dgm:pt modelId="{699B0704-4C6D-4B83-B80F-526E954ABBE3}" type="pres">
      <dgm:prSet presAssocID="{E5DA6078-84C1-42B2-9BE9-609A7909188D}" presName="hierChild5" presStyleCnt="0"/>
      <dgm:spPr/>
    </dgm:pt>
    <dgm:pt modelId="{07983D3D-2658-4400-88C1-93D50F265022}" type="pres">
      <dgm:prSet presAssocID="{66934A33-2392-4F42-A21B-95CBF3431212}" presName="Name37" presStyleLbl="parChTrans1D3" presStyleIdx="3" presStyleCnt="11"/>
      <dgm:spPr/>
      <dgm:t>
        <a:bodyPr/>
        <a:lstStyle/>
        <a:p>
          <a:endParaRPr lang="de-DE"/>
        </a:p>
      </dgm:t>
    </dgm:pt>
    <dgm:pt modelId="{D8AE36B5-5815-44B2-91EE-ABD2C9FAB0C5}" type="pres">
      <dgm:prSet presAssocID="{B680C3C6-FE1F-436B-8EA2-39896FE91AE1}" presName="hierRoot2" presStyleCnt="0">
        <dgm:presLayoutVars>
          <dgm:hierBranch val="init"/>
        </dgm:presLayoutVars>
      </dgm:prSet>
      <dgm:spPr/>
    </dgm:pt>
    <dgm:pt modelId="{4C3485A2-2FA0-4E70-95D8-D72FEDD01474}" type="pres">
      <dgm:prSet presAssocID="{B680C3C6-FE1F-436B-8EA2-39896FE91AE1}" presName="rootComposite" presStyleCnt="0"/>
      <dgm:spPr/>
    </dgm:pt>
    <dgm:pt modelId="{7D94E394-6DD4-457B-9582-8EC485CAE1D5}" type="pres">
      <dgm:prSet presAssocID="{B680C3C6-FE1F-436B-8EA2-39896FE91AE1}" presName="rootText" presStyleLbl="node3" presStyleIdx="3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6637BE0-8855-44D8-B531-67B99696C2D5}" type="pres">
      <dgm:prSet presAssocID="{B680C3C6-FE1F-436B-8EA2-39896FE91AE1}" presName="rootConnector" presStyleLbl="node3" presStyleIdx="3" presStyleCnt="11"/>
      <dgm:spPr/>
      <dgm:t>
        <a:bodyPr/>
        <a:lstStyle/>
        <a:p>
          <a:endParaRPr lang="de-DE"/>
        </a:p>
      </dgm:t>
    </dgm:pt>
    <dgm:pt modelId="{7309BDC6-55F2-4225-8EC1-059EEA6AF1B0}" type="pres">
      <dgm:prSet presAssocID="{B680C3C6-FE1F-436B-8EA2-39896FE91AE1}" presName="hierChild4" presStyleCnt="0"/>
      <dgm:spPr/>
    </dgm:pt>
    <dgm:pt modelId="{C9EB3FB7-C2B4-47C2-AEAA-546BB5D85990}" type="pres">
      <dgm:prSet presAssocID="{B680C3C6-FE1F-436B-8EA2-39896FE91AE1}" presName="hierChild5" presStyleCnt="0"/>
      <dgm:spPr/>
    </dgm:pt>
    <dgm:pt modelId="{CD5FDD64-0715-4479-AF2F-98E611F3B727}" type="pres">
      <dgm:prSet presAssocID="{22A486C2-6E44-428D-82FC-ACBC9DD3CFDD}" presName="hierChild5" presStyleCnt="0"/>
      <dgm:spPr/>
    </dgm:pt>
    <dgm:pt modelId="{9F1FE551-0652-41C7-804A-B12251041E63}" type="pres">
      <dgm:prSet presAssocID="{EFD4ABEF-6C83-4834-931A-C11A5968B598}" presName="Name37" presStyleLbl="parChTrans1D2" presStyleIdx="1" presStyleCnt="4"/>
      <dgm:spPr/>
      <dgm:t>
        <a:bodyPr/>
        <a:lstStyle/>
        <a:p>
          <a:endParaRPr lang="de-DE"/>
        </a:p>
      </dgm:t>
    </dgm:pt>
    <dgm:pt modelId="{6C8312B9-F9C3-45F4-90E7-E0AFD668619E}" type="pres">
      <dgm:prSet presAssocID="{CB910C89-02D0-45F8-B819-E85997DE7913}" presName="hierRoot2" presStyleCnt="0">
        <dgm:presLayoutVars>
          <dgm:hierBranch val="init"/>
        </dgm:presLayoutVars>
      </dgm:prSet>
      <dgm:spPr/>
    </dgm:pt>
    <dgm:pt modelId="{8378797D-719A-4564-9DA4-D8F2F89AA084}" type="pres">
      <dgm:prSet presAssocID="{CB910C89-02D0-45F8-B819-E85997DE7913}" presName="rootComposite" presStyleCnt="0"/>
      <dgm:spPr/>
    </dgm:pt>
    <dgm:pt modelId="{1EB9E475-A787-4D52-A229-DF7763F5448A}" type="pres">
      <dgm:prSet presAssocID="{CB910C89-02D0-45F8-B819-E85997DE7913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F514B0A3-ECF9-42D1-BC2A-1927AC021232}" type="pres">
      <dgm:prSet presAssocID="{CB910C89-02D0-45F8-B819-E85997DE7913}" presName="rootConnector" presStyleLbl="node2" presStyleIdx="1" presStyleCnt="4"/>
      <dgm:spPr/>
      <dgm:t>
        <a:bodyPr/>
        <a:lstStyle/>
        <a:p>
          <a:endParaRPr lang="de-DE"/>
        </a:p>
      </dgm:t>
    </dgm:pt>
    <dgm:pt modelId="{EB262B02-9BB2-4858-9245-C8E1CFB15134}" type="pres">
      <dgm:prSet presAssocID="{CB910C89-02D0-45F8-B819-E85997DE7913}" presName="hierChild4" presStyleCnt="0"/>
      <dgm:spPr/>
    </dgm:pt>
    <dgm:pt modelId="{28928CCE-25F1-46DA-8554-0E744772E81A}" type="pres">
      <dgm:prSet presAssocID="{F479335A-7429-4D93-880C-F05044C20F1D}" presName="Name37" presStyleLbl="parChTrans1D3" presStyleIdx="4" presStyleCnt="11"/>
      <dgm:spPr/>
      <dgm:t>
        <a:bodyPr/>
        <a:lstStyle/>
        <a:p>
          <a:endParaRPr lang="de-DE"/>
        </a:p>
      </dgm:t>
    </dgm:pt>
    <dgm:pt modelId="{576BB306-C007-4727-925D-E3F856A21D48}" type="pres">
      <dgm:prSet presAssocID="{B899BC62-2D84-4806-9685-DEEB81878A34}" presName="hierRoot2" presStyleCnt="0">
        <dgm:presLayoutVars>
          <dgm:hierBranch val="init"/>
        </dgm:presLayoutVars>
      </dgm:prSet>
      <dgm:spPr/>
    </dgm:pt>
    <dgm:pt modelId="{D7676FA3-7A57-48B1-B9AA-13E0649022EE}" type="pres">
      <dgm:prSet presAssocID="{B899BC62-2D84-4806-9685-DEEB81878A34}" presName="rootComposite" presStyleCnt="0"/>
      <dgm:spPr/>
    </dgm:pt>
    <dgm:pt modelId="{A48A40A1-F53E-4B73-97D2-43EB67174FFB}" type="pres">
      <dgm:prSet presAssocID="{B899BC62-2D84-4806-9685-DEEB81878A34}" presName="rootText" presStyleLbl="node3" presStyleIdx="4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A69AF22F-6C46-4334-B6E2-1A46472EAC7D}" type="pres">
      <dgm:prSet presAssocID="{B899BC62-2D84-4806-9685-DEEB81878A34}" presName="rootConnector" presStyleLbl="node3" presStyleIdx="4" presStyleCnt="11"/>
      <dgm:spPr/>
      <dgm:t>
        <a:bodyPr/>
        <a:lstStyle/>
        <a:p>
          <a:endParaRPr lang="de-DE"/>
        </a:p>
      </dgm:t>
    </dgm:pt>
    <dgm:pt modelId="{FD238950-CA93-4A4B-A459-D6043CC7F16D}" type="pres">
      <dgm:prSet presAssocID="{B899BC62-2D84-4806-9685-DEEB81878A34}" presName="hierChild4" presStyleCnt="0"/>
      <dgm:spPr/>
    </dgm:pt>
    <dgm:pt modelId="{F8DD69D8-07C4-435E-90DC-E098EAFB6AEB}" type="pres">
      <dgm:prSet presAssocID="{B899BC62-2D84-4806-9685-DEEB81878A34}" presName="hierChild5" presStyleCnt="0"/>
      <dgm:spPr/>
    </dgm:pt>
    <dgm:pt modelId="{39D151A3-4AE9-4D3F-B044-1E38986BF109}" type="pres">
      <dgm:prSet presAssocID="{4741A93E-1A25-458D-A0FD-A3E2527FCECC}" presName="Name37" presStyleLbl="parChTrans1D3" presStyleIdx="5" presStyleCnt="11"/>
      <dgm:spPr/>
      <dgm:t>
        <a:bodyPr/>
        <a:lstStyle/>
        <a:p>
          <a:endParaRPr lang="de-DE"/>
        </a:p>
      </dgm:t>
    </dgm:pt>
    <dgm:pt modelId="{184FD390-89A1-4B02-B81D-41CB61A5671B}" type="pres">
      <dgm:prSet presAssocID="{2265BECD-711C-457E-ACBE-59A99173FC0A}" presName="hierRoot2" presStyleCnt="0">
        <dgm:presLayoutVars>
          <dgm:hierBranch val="init"/>
        </dgm:presLayoutVars>
      </dgm:prSet>
      <dgm:spPr/>
    </dgm:pt>
    <dgm:pt modelId="{D01E0054-2FEC-40F0-A622-C86A1EB9A7F2}" type="pres">
      <dgm:prSet presAssocID="{2265BECD-711C-457E-ACBE-59A99173FC0A}" presName="rootComposite" presStyleCnt="0"/>
      <dgm:spPr/>
    </dgm:pt>
    <dgm:pt modelId="{1E4613BC-D8EE-4C41-8269-20C4040066F0}" type="pres">
      <dgm:prSet presAssocID="{2265BECD-711C-457E-ACBE-59A99173FC0A}" presName="rootText" presStyleLbl="node3" presStyleIdx="5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482F027F-C955-4D76-A42C-3FC5A4350A8D}" type="pres">
      <dgm:prSet presAssocID="{2265BECD-711C-457E-ACBE-59A99173FC0A}" presName="rootConnector" presStyleLbl="node3" presStyleIdx="5" presStyleCnt="11"/>
      <dgm:spPr/>
      <dgm:t>
        <a:bodyPr/>
        <a:lstStyle/>
        <a:p>
          <a:endParaRPr lang="de-DE"/>
        </a:p>
      </dgm:t>
    </dgm:pt>
    <dgm:pt modelId="{F5809BDE-BF39-49E7-9B2F-80A581AFB83F}" type="pres">
      <dgm:prSet presAssocID="{2265BECD-711C-457E-ACBE-59A99173FC0A}" presName="hierChild4" presStyleCnt="0"/>
      <dgm:spPr/>
    </dgm:pt>
    <dgm:pt modelId="{CE1C5DED-F96E-4DAD-A73F-545650580834}" type="pres">
      <dgm:prSet presAssocID="{2265BECD-711C-457E-ACBE-59A99173FC0A}" presName="hierChild5" presStyleCnt="0"/>
      <dgm:spPr/>
    </dgm:pt>
    <dgm:pt modelId="{ADA5A51C-38E2-4C8B-A3DD-CCD1EB94E58B}" type="pres">
      <dgm:prSet presAssocID="{CB910C89-02D0-45F8-B819-E85997DE7913}" presName="hierChild5" presStyleCnt="0"/>
      <dgm:spPr/>
    </dgm:pt>
    <dgm:pt modelId="{BDEA581A-5396-4AD6-B2E7-26213BA09329}" type="pres">
      <dgm:prSet presAssocID="{8D05E457-D063-4C46-939D-58166035ADF1}" presName="Name37" presStyleLbl="parChTrans1D2" presStyleIdx="2" presStyleCnt="4"/>
      <dgm:spPr/>
      <dgm:t>
        <a:bodyPr/>
        <a:lstStyle/>
        <a:p>
          <a:endParaRPr lang="de-DE"/>
        </a:p>
      </dgm:t>
    </dgm:pt>
    <dgm:pt modelId="{6DC75ED7-BEF0-4914-B166-57B31D37BE18}" type="pres">
      <dgm:prSet presAssocID="{38E045DB-F292-4A43-AB9C-5566D85D1F2A}" presName="hierRoot2" presStyleCnt="0">
        <dgm:presLayoutVars>
          <dgm:hierBranch val="init"/>
        </dgm:presLayoutVars>
      </dgm:prSet>
      <dgm:spPr/>
    </dgm:pt>
    <dgm:pt modelId="{596A0265-6002-4F4F-817C-022EBACED3B3}" type="pres">
      <dgm:prSet presAssocID="{38E045DB-F292-4A43-AB9C-5566D85D1F2A}" presName="rootComposite" presStyleCnt="0"/>
      <dgm:spPr/>
    </dgm:pt>
    <dgm:pt modelId="{A2ACEA40-648B-4337-B9AE-80DECAEED693}" type="pres">
      <dgm:prSet presAssocID="{38E045DB-F292-4A43-AB9C-5566D85D1F2A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6D98FD32-D818-4103-B6E6-FEECCD28045A}" type="pres">
      <dgm:prSet presAssocID="{38E045DB-F292-4A43-AB9C-5566D85D1F2A}" presName="rootConnector" presStyleLbl="node2" presStyleIdx="2" presStyleCnt="4"/>
      <dgm:spPr/>
      <dgm:t>
        <a:bodyPr/>
        <a:lstStyle/>
        <a:p>
          <a:endParaRPr lang="de-DE"/>
        </a:p>
      </dgm:t>
    </dgm:pt>
    <dgm:pt modelId="{617A1BF6-4152-4FCD-A68A-5E8FB1355C27}" type="pres">
      <dgm:prSet presAssocID="{38E045DB-F292-4A43-AB9C-5566D85D1F2A}" presName="hierChild4" presStyleCnt="0"/>
      <dgm:spPr/>
    </dgm:pt>
    <dgm:pt modelId="{872DAD11-9F15-4DDA-B4CD-4950256E173D}" type="pres">
      <dgm:prSet presAssocID="{E939AADC-91CB-4F88-AA3F-6F65FC0306E0}" presName="Name37" presStyleLbl="parChTrans1D3" presStyleIdx="6" presStyleCnt="11"/>
      <dgm:spPr/>
      <dgm:t>
        <a:bodyPr/>
        <a:lstStyle/>
        <a:p>
          <a:endParaRPr lang="de-DE"/>
        </a:p>
      </dgm:t>
    </dgm:pt>
    <dgm:pt modelId="{5D715E40-23B6-4067-87B4-9F3081B52DF6}" type="pres">
      <dgm:prSet presAssocID="{C25DA656-C71F-4AF9-AB6C-D2F445761C5E}" presName="hierRoot2" presStyleCnt="0">
        <dgm:presLayoutVars>
          <dgm:hierBranch val="init"/>
        </dgm:presLayoutVars>
      </dgm:prSet>
      <dgm:spPr/>
    </dgm:pt>
    <dgm:pt modelId="{4FF9156D-808E-489D-8276-3FE2348D423B}" type="pres">
      <dgm:prSet presAssocID="{C25DA656-C71F-4AF9-AB6C-D2F445761C5E}" presName="rootComposite" presStyleCnt="0"/>
      <dgm:spPr/>
    </dgm:pt>
    <dgm:pt modelId="{ED8D390F-5329-4E44-A69E-74F9A8785403}" type="pres">
      <dgm:prSet presAssocID="{C25DA656-C71F-4AF9-AB6C-D2F445761C5E}" presName="rootText" presStyleLbl="node3" presStyleIdx="6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8377CA67-E724-4C86-A0C2-7C9752700802}" type="pres">
      <dgm:prSet presAssocID="{C25DA656-C71F-4AF9-AB6C-D2F445761C5E}" presName="rootConnector" presStyleLbl="node3" presStyleIdx="6" presStyleCnt="11"/>
      <dgm:spPr/>
      <dgm:t>
        <a:bodyPr/>
        <a:lstStyle/>
        <a:p>
          <a:endParaRPr lang="de-DE"/>
        </a:p>
      </dgm:t>
    </dgm:pt>
    <dgm:pt modelId="{A7CF7ACB-3B8E-4D0F-90B0-B2D55C128B2E}" type="pres">
      <dgm:prSet presAssocID="{C25DA656-C71F-4AF9-AB6C-D2F445761C5E}" presName="hierChild4" presStyleCnt="0"/>
      <dgm:spPr/>
    </dgm:pt>
    <dgm:pt modelId="{B20E1A76-CD5B-4207-B2CE-81E8A3391E8A}" type="pres">
      <dgm:prSet presAssocID="{C25DA656-C71F-4AF9-AB6C-D2F445761C5E}" presName="hierChild5" presStyleCnt="0"/>
      <dgm:spPr/>
    </dgm:pt>
    <dgm:pt modelId="{4A49FA7F-A85B-4498-9569-C0356104A9C9}" type="pres">
      <dgm:prSet presAssocID="{6A416949-EAF9-4191-AC56-6BB2097E17C1}" presName="Name37" presStyleLbl="parChTrans1D3" presStyleIdx="7" presStyleCnt="11"/>
      <dgm:spPr/>
      <dgm:t>
        <a:bodyPr/>
        <a:lstStyle/>
        <a:p>
          <a:endParaRPr lang="de-DE"/>
        </a:p>
      </dgm:t>
    </dgm:pt>
    <dgm:pt modelId="{01D27910-F12B-4BB2-ACFF-5CA8FB65AD30}" type="pres">
      <dgm:prSet presAssocID="{43504851-8E23-48A0-B0E8-095048AA06F6}" presName="hierRoot2" presStyleCnt="0">
        <dgm:presLayoutVars>
          <dgm:hierBranch val="init"/>
        </dgm:presLayoutVars>
      </dgm:prSet>
      <dgm:spPr/>
    </dgm:pt>
    <dgm:pt modelId="{D5A96A44-1686-402F-A060-CCB477009723}" type="pres">
      <dgm:prSet presAssocID="{43504851-8E23-48A0-B0E8-095048AA06F6}" presName="rootComposite" presStyleCnt="0"/>
      <dgm:spPr/>
    </dgm:pt>
    <dgm:pt modelId="{D890F492-0858-4ADD-9D72-414E68BCFCEF}" type="pres">
      <dgm:prSet presAssocID="{43504851-8E23-48A0-B0E8-095048AA06F6}" presName="rootText" presStyleLbl="node3" presStyleIdx="7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827C4DC4-1CE1-49A9-9B0A-AE87648D232F}" type="pres">
      <dgm:prSet presAssocID="{43504851-8E23-48A0-B0E8-095048AA06F6}" presName="rootConnector" presStyleLbl="node3" presStyleIdx="7" presStyleCnt="11"/>
      <dgm:spPr/>
      <dgm:t>
        <a:bodyPr/>
        <a:lstStyle/>
        <a:p>
          <a:endParaRPr lang="de-DE"/>
        </a:p>
      </dgm:t>
    </dgm:pt>
    <dgm:pt modelId="{B6098503-1831-4C33-908B-6EE45D43A045}" type="pres">
      <dgm:prSet presAssocID="{43504851-8E23-48A0-B0E8-095048AA06F6}" presName="hierChild4" presStyleCnt="0"/>
      <dgm:spPr/>
    </dgm:pt>
    <dgm:pt modelId="{595F490B-D02F-4881-8D28-954306A61B41}" type="pres">
      <dgm:prSet presAssocID="{43504851-8E23-48A0-B0E8-095048AA06F6}" presName="hierChild5" presStyleCnt="0"/>
      <dgm:spPr/>
    </dgm:pt>
    <dgm:pt modelId="{F1A157EB-6FAA-477F-846B-8ADD4851BA8A}" type="pres">
      <dgm:prSet presAssocID="{38E045DB-F292-4A43-AB9C-5566D85D1F2A}" presName="hierChild5" presStyleCnt="0"/>
      <dgm:spPr/>
    </dgm:pt>
    <dgm:pt modelId="{03A9A8C1-273D-4B3B-8E5F-440CC8A89104}" type="pres">
      <dgm:prSet presAssocID="{36BBB007-B5FE-4CFB-AB7C-5B11A4F2F623}" presName="Name37" presStyleLbl="parChTrans1D2" presStyleIdx="3" presStyleCnt="4"/>
      <dgm:spPr/>
      <dgm:t>
        <a:bodyPr/>
        <a:lstStyle/>
        <a:p>
          <a:endParaRPr lang="de-DE"/>
        </a:p>
      </dgm:t>
    </dgm:pt>
    <dgm:pt modelId="{9DF4E618-1B07-406C-9492-7489AC10FEE2}" type="pres">
      <dgm:prSet presAssocID="{64546628-4B23-4372-BA01-37BE838A3897}" presName="hierRoot2" presStyleCnt="0">
        <dgm:presLayoutVars>
          <dgm:hierBranch val="init"/>
        </dgm:presLayoutVars>
      </dgm:prSet>
      <dgm:spPr/>
    </dgm:pt>
    <dgm:pt modelId="{13CC0BAF-7D63-4DDA-B2F1-24456BF5CF2E}" type="pres">
      <dgm:prSet presAssocID="{64546628-4B23-4372-BA01-37BE838A3897}" presName="rootComposite" presStyleCnt="0"/>
      <dgm:spPr/>
    </dgm:pt>
    <dgm:pt modelId="{702B3FDE-5AB7-4C5C-8088-0252EECC19ED}" type="pres">
      <dgm:prSet presAssocID="{64546628-4B23-4372-BA01-37BE838A3897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DAE0611E-FBA0-47C6-AF9F-184B82AD99FE}" type="pres">
      <dgm:prSet presAssocID="{64546628-4B23-4372-BA01-37BE838A3897}" presName="rootConnector" presStyleLbl="node2" presStyleIdx="3" presStyleCnt="4"/>
      <dgm:spPr/>
      <dgm:t>
        <a:bodyPr/>
        <a:lstStyle/>
        <a:p>
          <a:endParaRPr lang="de-DE"/>
        </a:p>
      </dgm:t>
    </dgm:pt>
    <dgm:pt modelId="{D95FEB11-842F-4D47-B0BA-AD97AF3BDB0B}" type="pres">
      <dgm:prSet presAssocID="{64546628-4B23-4372-BA01-37BE838A3897}" presName="hierChild4" presStyleCnt="0"/>
      <dgm:spPr/>
    </dgm:pt>
    <dgm:pt modelId="{09424DDE-2F68-4B4C-991D-CDFB7787F351}" type="pres">
      <dgm:prSet presAssocID="{F576A22C-C46B-4FC2-BFCA-4D5A2AD1DB3F}" presName="Name37" presStyleLbl="parChTrans1D3" presStyleIdx="8" presStyleCnt="11"/>
      <dgm:spPr/>
      <dgm:t>
        <a:bodyPr/>
        <a:lstStyle/>
        <a:p>
          <a:endParaRPr lang="de-DE"/>
        </a:p>
      </dgm:t>
    </dgm:pt>
    <dgm:pt modelId="{1A1AD963-43F1-4675-A655-381A00E0ADF9}" type="pres">
      <dgm:prSet presAssocID="{D7986B0E-95B8-4A7E-8B72-8C58EEFA9DB4}" presName="hierRoot2" presStyleCnt="0">
        <dgm:presLayoutVars>
          <dgm:hierBranch val="init"/>
        </dgm:presLayoutVars>
      </dgm:prSet>
      <dgm:spPr/>
    </dgm:pt>
    <dgm:pt modelId="{F1A6B016-263B-431B-AB3E-00B1871038A9}" type="pres">
      <dgm:prSet presAssocID="{D7986B0E-95B8-4A7E-8B72-8C58EEFA9DB4}" presName="rootComposite" presStyleCnt="0"/>
      <dgm:spPr/>
    </dgm:pt>
    <dgm:pt modelId="{C3D815FD-4158-4C44-AD82-A4A018942C98}" type="pres">
      <dgm:prSet presAssocID="{D7986B0E-95B8-4A7E-8B72-8C58EEFA9DB4}" presName="rootText" presStyleLbl="node3" presStyleIdx="8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2241AE1-FAD0-47FC-A443-13F879EE78E4}" type="pres">
      <dgm:prSet presAssocID="{D7986B0E-95B8-4A7E-8B72-8C58EEFA9DB4}" presName="rootConnector" presStyleLbl="node3" presStyleIdx="8" presStyleCnt="11"/>
      <dgm:spPr/>
      <dgm:t>
        <a:bodyPr/>
        <a:lstStyle/>
        <a:p>
          <a:endParaRPr lang="de-DE"/>
        </a:p>
      </dgm:t>
    </dgm:pt>
    <dgm:pt modelId="{FA3E806C-630D-43E2-9576-266AA66E4D31}" type="pres">
      <dgm:prSet presAssocID="{D7986B0E-95B8-4A7E-8B72-8C58EEFA9DB4}" presName="hierChild4" presStyleCnt="0"/>
      <dgm:spPr/>
    </dgm:pt>
    <dgm:pt modelId="{2C6CA5FA-48D5-4AF3-8BE7-96712352778C}" type="pres">
      <dgm:prSet presAssocID="{D7986B0E-95B8-4A7E-8B72-8C58EEFA9DB4}" presName="hierChild5" presStyleCnt="0"/>
      <dgm:spPr/>
    </dgm:pt>
    <dgm:pt modelId="{EC031B7A-66F3-4149-96CA-9DDF9B48D2B0}" type="pres">
      <dgm:prSet presAssocID="{0D3AE3AF-FF90-41F5-8D82-7E2C2711A4DB}" presName="Name37" presStyleLbl="parChTrans1D3" presStyleIdx="9" presStyleCnt="11"/>
      <dgm:spPr/>
      <dgm:t>
        <a:bodyPr/>
        <a:lstStyle/>
        <a:p>
          <a:endParaRPr lang="de-DE"/>
        </a:p>
      </dgm:t>
    </dgm:pt>
    <dgm:pt modelId="{22F0E906-73BD-4C7F-8E7C-CDCBDF72D757}" type="pres">
      <dgm:prSet presAssocID="{D8AD04CF-A48A-4F1C-8209-7A5258A22EA5}" presName="hierRoot2" presStyleCnt="0">
        <dgm:presLayoutVars>
          <dgm:hierBranch val="init"/>
        </dgm:presLayoutVars>
      </dgm:prSet>
      <dgm:spPr/>
    </dgm:pt>
    <dgm:pt modelId="{5AA2AD44-D924-42E4-B411-86EADC592386}" type="pres">
      <dgm:prSet presAssocID="{D8AD04CF-A48A-4F1C-8209-7A5258A22EA5}" presName="rootComposite" presStyleCnt="0"/>
      <dgm:spPr/>
    </dgm:pt>
    <dgm:pt modelId="{F414B100-520F-4288-A2EA-189B0D204E9B}" type="pres">
      <dgm:prSet presAssocID="{D8AD04CF-A48A-4F1C-8209-7A5258A22EA5}" presName="rootText" presStyleLbl="node3" presStyleIdx="9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3926F955-85DB-4DB5-8C7D-536188DE44E0}" type="pres">
      <dgm:prSet presAssocID="{D8AD04CF-A48A-4F1C-8209-7A5258A22EA5}" presName="rootConnector" presStyleLbl="node3" presStyleIdx="9" presStyleCnt="11"/>
      <dgm:spPr/>
      <dgm:t>
        <a:bodyPr/>
        <a:lstStyle/>
        <a:p>
          <a:endParaRPr lang="de-DE"/>
        </a:p>
      </dgm:t>
    </dgm:pt>
    <dgm:pt modelId="{3F571981-2DDC-40C4-8552-B25169B1B70E}" type="pres">
      <dgm:prSet presAssocID="{D8AD04CF-A48A-4F1C-8209-7A5258A22EA5}" presName="hierChild4" presStyleCnt="0"/>
      <dgm:spPr/>
    </dgm:pt>
    <dgm:pt modelId="{71DC30DE-B03B-46EC-BBA4-92A32C19BCCA}" type="pres">
      <dgm:prSet presAssocID="{D8AD04CF-A48A-4F1C-8209-7A5258A22EA5}" presName="hierChild5" presStyleCnt="0"/>
      <dgm:spPr/>
    </dgm:pt>
    <dgm:pt modelId="{B4B3100A-B338-4C3D-BBB4-181FA61FD4F2}" type="pres">
      <dgm:prSet presAssocID="{8C1EA569-7DF5-47AA-AE1B-CAD6E7C7884E}" presName="Name37" presStyleLbl="parChTrans1D3" presStyleIdx="10" presStyleCnt="11"/>
      <dgm:spPr/>
      <dgm:t>
        <a:bodyPr/>
        <a:lstStyle/>
        <a:p>
          <a:endParaRPr lang="de-DE"/>
        </a:p>
      </dgm:t>
    </dgm:pt>
    <dgm:pt modelId="{3E61F537-CF26-4E48-8DC5-2319A55FD41F}" type="pres">
      <dgm:prSet presAssocID="{18D77E29-BEBA-49CE-A84F-525C2704D698}" presName="hierRoot2" presStyleCnt="0">
        <dgm:presLayoutVars>
          <dgm:hierBranch val="init"/>
        </dgm:presLayoutVars>
      </dgm:prSet>
      <dgm:spPr/>
    </dgm:pt>
    <dgm:pt modelId="{CC400D55-E7B0-4A15-8BAC-1EA48A575C14}" type="pres">
      <dgm:prSet presAssocID="{18D77E29-BEBA-49CE-A84F-525C2704D698}" presName="rootComposite" presStyleCnt="0"/>
      <dgm:spPr/>
    </dgm:pt>
    <dgm:pt modelId="{DA6741DF-F343-4F02-B9FC-79CDE0EBB8FC}" type="pres">
      <dgm:prSet presAssocID="{18D77E29-BEBA-49CE-A84F-525C2704D698}" presName="rootText" presStyleLbl="node3" presStyleIdx="10" presStyleCnt="1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F5170CC5-C0ED-4926-B32B-DBF51A5FC757}" type="pres">
      <dgm:prSet presAssocID="{18D77E29-BEBA-49CE-A84F-525C2704D698}" presName="rootConnector" presStyleLbl="node3" presStyleIdx="10" presStyleCnt="11"/>
      <dgm:spPr/>
      <dgm:t>
        <a:bodyPr/>
        <a:lstStyle/>
        <a:p>
          <a:endParaRPr lang="de-DE"/>
        </a:p>
      </dgm:t>
    </dgm:pt>
    <dgm:pt modelId="{792E6FA3-B261-46DC-9FAC-6C2E2863F957}" type="pres">
      <dgm:prSet presAssocID="{18D77E29-BEBA-49CE-A84F-525C2704D698}" presName="hierChild4" presStyleCnt="0"/>
      <dgm:spPr/>
    </dgm:pt>
    <dgm:pt modelId="{90D65A27-619F-407B-9677-5844AF2AC8EB}" type="pres">
      <dgm:prSet presAssocID="{18D77E29-BEBA-49CE-A84F-525C2704D698}" presName="hierChild5" presStyleCnt="0"/>
      <dgm:spPr/>
    </dgm:pt>
    <dgm:pt modelId="{C66A5B20-27EC-460D-A04A-8682294BB705}" type="pres">
      <dgm:prSet presAssocID="{64546628-4B23-4372-BA01-37BE838A3897}" presName="hierChild5" presStyleCnt="0"/>
      <dgm:spPr/>
    </dgm:pt>
    <dgm:pt modelId="{F85B2D5C-61CA-4702-B506-A7A0BF1F2549}" type="pres">
      <dgm:prSet presAssocID="{B7821A29-A907-4C2E-ADF4-960848BA1FF6}" presName="hierChild3" presStyleCnt="0"/>
      <dgm:spPr/>
    </dgm:pt>
  </dgm:ptLst>
  <dgm:cxnLst>
    <dgm:cxn modelId="{29FB8C44-F234-4FF4-8270-FA6BF05D111D}" type="presOf" srcId="{22A486C2-6E44-428D-82FC-ACBC9DD3CFDD}" destId="{EC6322E9-A369-4324-A973-E5572B0164C6}" srcOrd="0" destOrd="0" presId="urn:microsoft.com/office/officeart/2005/8/layout/orgChart1"/>
    <dgm:cxn modelId="{71DC8A07-D48B-4226-BEC1-D035884F878F}" type="presOf" srcId="{C25DA656-C71F-4AF9-AB6C-D2F445761C5E}" destId="{8377CA67-E724-4C86-A0C2-7C9752700802}" srcOrd="1" destOrd="0" presId="urn:microsoft.com/office/officeart/2005/8/layout/orgChart1"/>
    <dgm:cxn modelId="{1270E030-E5F2-40C3-8301-76784ADBA88B}" type="presOf" srcId="{43504851-8E23-48A0-B0E8-095048AA06F6}" destId="{D890F492-0858-4ADD-9D72-414E68BCFCEF}" srcOrd="0" destOrd="0" presId="urn:microsoft.com/office/officeart/2005/8/layout/orgChart1"/>
    <dgm:cxn modelId="{9D3D83BC-6817-4D7F-AAD8-9546C3BD0F13}" type="presOf" srcId="{CB910C89-02D0-45F8-B819-E85997DE7913}" destId="{F514B0A3-ECF9-42D1-BC2A-1927AC021232}" srcOrd="1" destOrd="0" presId="urn:microsoft.com/office/officeart/2005/8/layout/orgChart1"/>
    <dgm:cxn modelId="{4FB8FA69-E30E-4A17-8495-A3D590513099}" srcId="{CB910C89-02D0-45F8-B819-E85997DE7913}" destId="{B899BC62-2D84-4806-9685-DEEB81878A34}" srcOrd="0" destOrd="0" parTransId="{F479335A-7429-4D93-880C-F05044C20F1D}" sibTransId="{64DB81FE-131F-412B-9341-B97908F89BF6}"/>
    <dgm:cxn modelId="{BDB0E6A7-1735-401C-833F-4B84899888F7}" type="presOf" srcId="{F576A22C-C46B-4FC2-BFCA-4D5A2AD1DB3F}" destId="{09424DDE-2F68-4B4C-991D-CDFB7787F351}" srcOrd="0" destOrd="0" presId="urn:microsoft.com/office/officeart/2005/8/layout/orgChart1"/>
    <dgm:cxn modelId="{3588D1D0-36B0-48AA-BA12-7D2748DCEF08}" type="presOf" srcId="{B680C3C6-FE1F-436B-8EA2-39896FE91AE1}" destId="{26637BE0-8855-44D8-B531-67B99696C2D5}" srcOrd="1" destOrd="0" presId="urn:microsoft.com/office/officeart/2005/8/layout/orgChart1"/>
    <dgm:cxn modelId="{C968306C-9BBC-4339-8108-F56417B8BEE5}" type="presOf" srcId="{CB910C89-02D0-45F8-B819-E85997DE7913}" destId="{1EB9E475-A787-4D52-A229-DF7763F5448A}" srcOrd="0" destOrd="0" presId="urn:microsoft.com/office/officeart/2005/8/layout/orgChart1"/>
    <dgm:cxn modelId="{D28E78C8-4AB4-4D2C-AD1F-5C12E0E0D6BB}" srcId="{22A486C2-6E44-428D-82FC-ACBC9DD3CFDD}" destId="{1B53CC11-E8D4-419E-898B-D76E11C4DFF9}" srcOrd="0" destOrd="0" parTransId="{2D2CE259-4340-45F6-B18D-733F379B21FB}" sibTransId="{381DEE1E-EB51-4980-9B26-0A8AF3DE22BA}"/>
    <dgm:cxn modelId="{2B3B91DF-9E00-4FD1-B0B2-C68CD6E78451}" type="presOf" srcId="{D7986B0E-95B8-4A7E-8B72-8C58EEFA9DB4}" destId="{C3D815FD-4158-4C44-AD82-A4A018942C98}" srcOrd="0" destOrd="0" presId="urn:microsoft.com/office/officeart/2005/8/layout/orgChart1"/>
    <dgm:cxn modelId="{390E5573-F8C0-482F-B317-123D87C18218}" type="presOf" srcId="{B899BC62-2D84-4806-9685-DEEB81878A34}" destId="{A69AF22F-6C46-4334-B6E2-1A46472EAC7D}" srcOrd="1" destOrd="0" presId="urn:microsoft.com/office/officeart/2005/8/layout/orgChart1"/>
    <dgm:cxn modelId="{EA5CABCD-8040-4C4A-9421-9E429637D417}" srcId="{CB910C89-02D0-45F8-B819-E85997DE7913}" destId="{2265BECD-711C-457E-ACBE-59A99173FC0A}" srcOrd="1" destOrd="0" parTransId="{4741A93E-1A25-458D-A0FD-A3E2527FCECC}" sibTransId="{69FFBBF9-C829-4B54-B4DE-B6AD79C59C9E}"/>
    <dgm:cxn modelId="{98FC954C-44E7-4E8F-8E37-3FAB1C38831B}" type="presOf" srcId="{776C62C9-6729-403B-BE63-9272364A9663}" destId="{FC063B9F-19BA-4894-A422-DB9B9FF27864}" srcOrd="0" destOrd="0" presId="urn:microsoft.com/office/officeart/2005/8/layout/orgChart1"/>
    <dgm:cxn modelId="{6D98B571-F6D2-47BD-AEB5-9421036C8F9B}" type="presOf" srcId="{43504851-8E23-48A0-B0E8-095048AA06F6}" destId="{827C4DC4-1CE1-49A9-9B0A-AE87648D232F}" srcOrd="1" destOrd="0" presId="urn:microsoft.com/office/officeart/2005/8/layout/orgChart1"/>
    <dgm:cxn modelId="{59E36F94-DF69-4F6A-BC12-DA9BC0B4AF6C}" srcId="{B7821A29-A907-4C2E-ADF4-960848BA1FF6}" destId="{CB910C89-02D0-45F8-B819-E85997DE7913}" srcOrd="1" destOrd="0" parTransId="{EFD4ABEF-6C83-4834-931A-C11A5968B598}" sibTransId="{8872D0D9-4386-4D78-B6C5-74691DC7E7E3}"/>
    <dgm:cxn modelId="{97C4A74B-98FF-477E-8182-08D2B4034C6B}" srcId="{64546628-4B23-4372-BA01-37BE838A3897}" destId="{D8AD04CF-A48A-4F1C-8209-7A5258A22EA5}" srcOrd="1" destOrd="0" parTransId="{0D3AE3AF-FF90-41F5-8D82-7E2C2711A4DB}" sibTransId="{DA081A02-1ED4-494E-B52F-F6066B08C4D5}"/>
    <dgm:cxn modelId="{65896787-4A16-4D8F-BA83-40FBC1F8811F}" type="presOf" srcId="{F479335A-7429-4D93-880C-F05044C20F1D}" destId="{28928CCE-25F1-46DA-8554-0E744772E81A}" srcOrd="0" destOrd="0" presId="urn:microsoft.com/office/officeart/2005/8/layout/orgChart1"/>
    <dgm:cxn modelId="{5C9F2631-38C2-4ABC-B93C-4F810CF7CA16}" type="presOf" srcId="{64546628-4B23-4372-BA01-37BE838A3897}" destId="{DAE0611E-FBA0-47C6-AF9F-184B82AD99FE}" srcOrd="1" destOrd="0" presId="urn:microsoft.com/office/officeart/2005/8/layout/orgChart1"/>
    <dgm:cxn modelId="{EB7B44AF-DD27-4B45-88B0-6C56017C0308}" type="presOf" srcId="{64546628-4B23-4372-BA01-37BE838A3897}" destId="{702B3FDE-5AB7-4C5C-8088-0252EECC19ED}" srcOrd="0" destOrd="0" presId="urn:microsoft.com/office/officeart/2005/8/layout/orgChart1"/>
    <dgm:cxn modelId="{57208A5D-E1D3-45FD-8455-2FD167C4CB27}" srcId="{B7821A29-A907-4C2E-ADF4-960848BA1FF6}" destId="{22A486C2-6E44-428D-82FC-ACBC9DD3CFDD}" srcOrd="0" destOrd="0" parTransId="{22FBBC41-3FE6-47E5-B01E-0B78E8996961}" sibTransId="{229BF2CA-8A92-4166-BB8D-00091A646ED0}"/>
    <dgm:cxn modelId="{3E31B242-CA76-4194-9106-209F4771E37F}" type="presOf" srcId="{CCB56477-5D95-4F98-8697-FA933A502CCC}" destId="{2AF5FCEF-B3FB-428B-928A-C5ECAFF718E7}" srcOrd="0" destOrd="0" presId="urn:microsoft.com/office/officeart/2005/8/layout/orgChart1"/>
    <dgm:cxn modelId="{5F47645D-D286-48A3-82ED-EAF21F4C5ACA}" type="presOf" srcId="{1B53CC11-E8D4-419E-898B-D76E11C4DFF9}" destId="{55F7B139-B593-4BCC-A441-8F8C4D5162DE}" srcOrd="0" destOrd="0" presId="urn:microsoft.com/office/officeart/2005/8/layout/orgChart1"/>
    <dgm:cxn modelId="{B679F8F3-FAB1-4B41-9366-7BF588AFFBA1}" srcId="{22A486C2-6E44-428D-82FC-ACBC9DD3CFDD}" destId="{B680C3C6-FE1F-436B-8EA2-39896FE91AE1}" srcOrd="3" destOrd="0" parTransId="{66934A33-2392-4F42-A21B-95CBF3431212}" sibTransId="{0BC8A041-47C1-4A9A-9AE9-B9508B9F736D}"/>
    <dgm:cxn modelId="{9E0AE9E7-F866-4F15-A414-F8A681B25663}" type="presOf" srcId="{38E045DB-F292-4A43-AB9C-5566D85D1F2A}" destId="{A2ACEA40-648B-4337-B9AE-80DECAEED693}" srcOrd="0" destOrd="0" presId="urn:microsoft.com/office/officeart/2005/8/layout/orgChart1"/>
    <dgm:cxn modelId="{D5D08FED-6D70-4DA7-8C91-747F3D36F728}" type="presOf" srcId="{66934A33-2392-4F42-A21B-95CBF3431212}" destId="{07983D3D-2658-4400-88C1-93D50F265022}" srcOrd="0" destOrd="0" presId="urn:microsoft.com/office/officeart/2005/8/layout/orgChart1"/>
    <dgm:cxn modelId="{D1062D91-5A66-4DD4-AFB2-FA3D479E0C3F}" type="presOf" srcId="{E939AADC-91CB-4F88-AA3F-6F65FC0306E0}" destId="{872DAD11-9F15-4DDA-B4CD-4950256E173D}" srcOrd="0" destOrd="0" presId="urn:microsoft.com/office/officeart/2005/8/layout/orgChart1"/>
    <dgm:cxn modelId="{38B962E5-7B23-417B-A2AD-EE19470919AC}" srcId="{CCB56477-5D95-4F98-8697-FA933A502CCC}" destId="{B7821A29-A907-4C2E-ADF4-960848BA1FF6}" srcOrd="0" destOrd="0" parTransId="{826C548B-0ECD-461C-9FF9-8313AA58E1BF}" sibTransId="{9B8D4B6C-F968-40DF-8151-33593D3F3F9F}"/>
    <dgm:cxn modelId="{81FC3D2E-793C-4AE2-A43B-E6501DA9A637}" type="presOf" srcId="{22FBBC41-3FE6-47E5-B01E-0B78E8996961}" destId="{D6DD19F6-25B8-4939-889C-96E43537C7B6}" srcOrd="0" destOrd="0" presId="urn:microsoft.com/office/officeart/2005/8/layout/orgChart1"/>
    <dgm:cxn modelId="{D0E12AB8-35B6-41B5-9F45-34CDB0693D85}" type="presOf" srcId="{18D77E29-BEBA-49CE-A84F-525C2704D698}" destId="{F5170CC5-C0ED-4926-B32B-DBF51A5FC757}" srcOrd="1" destOrd="0" presId="urn:microsoft.com/office/officeart/2005/8/layout/orgChart1"/>
    <dgm:cxn modelId="{A5E0C2B0-6472-4B16-A150-5BD24E97F7AA}" srcId="{22A486C2-6E44-428D-82FC-ACBC9DD3CFDD}" destId="{E5DA6078-84C1-42B2-9BE9-609A7909188D}" srcOrd="2" destOrd="0" parTransId="{5E2B27A9-E81A-45DF-AF51-4FAEF911AAFD}" sibTransId="{66450B36-AF64-4C16-9D41-60D0F7FA31CD}"/>
    <dgm:cxn modelId="{0F7CDD06-D2ED-4CB4-8737-E178FFF85A2B}" type="presOf" srcId="{2265BECD-711C-457E-ACBE-59A99173FC0A}" destId="{482F027F-C955-4D76-A42C-3FC5A4350A8D}" srcOrd="1" destOrd="0" presId="urn:microsoft.com/office/officeart/2005/8/layout/orgChart1"/>
    <dgm:cxn modelId="{35C0B359-284A-4DBC-B099-4BA66137ED9E}" type="presOf" srcId="{0D3AE3AF-FF90-41F5-8D82-7E2C2711A4DB}" destId="{EC031B7A-66F3-4149-96CA-9DDF9B48D2B0}" srcOrd="0" destOrd="0" presId="urn:microsoft.com/office/officeart/2005/8/layout/orgChart1"/>
    <dgm:cxn modelId="{733E4273-4E37-4876-9914-4807F9BD5A13}" type="presOf" srcId="{B7821A29-A907-4C2E-ADF4-960848BA1FF6}" destId="{5C38D1E6-E55A-49EC-B95D-EFD9DC0A5820}" srcOrd="1" destOrd="0" presId="urn:microsoft.com/office/officeart/2005/8/layout/orgChart1"/>
    <dgm:cxn modelId="{5B7AAAB3-35A8-4A50-AAB1-A8DCAD522B22}" type="presOf" srcId="{B7821A29-A907-4C2E-ADF4-960848BA1FF6}" destId="{DC6944EA-2688-4C7A-9341-3652D4D695D7}" srcOrd="0" destOrd="0" presId="urn:microsoft.com/office/officeart/2005/8/layout/orgChart1"/>
    <dgm:cxn modelId="{45734ED9-0324-40BA-9450-4EEDD1A80BE7}" srcId="{B7821A29-A907-4C2E-ADF4-960848BA1FF6}" destId="{38E045DB-F292-4A43-AB9C-5566D85D1F2A}" srcOrd="2" destOrd="0" parTransId="{8D05E457-D063-4C46-939D-58166035ADF1}" sibTransId="{9839C220-D21A-422B-9D25-5852BA809022}"/>
    <dgm:cxn modelId="{28A5B6BD-FD5D-46A9-973F-4472303C1192}" type="presOf" srcId="{2265BECD-711C-457E-ACBE-59A99173FC0A}" destId="{1E4613BC-D8EE-4C41-8269-20C4040066F0}" srcOrd="0" destOrd="0" presId="urn:microsoft.com/office/officeart/2005/8/layout/orgChart1"/>
    <dgm:cxn modelId="{9D36B0D6-70B9-4FC6-AA25-2BFBD25D7C19}" type="presOf" srcId="{4741A93E-1A25-458D-A0FD-A3E2527FCECC}" destId="{39D151A3-4AE9-4D3F-B044-1E38986BF109}" srcOrd="0" destOrd="0" presId="urn:microsoft.com/office/officeart/2005/8/layout/orgChart1"/>
    <dgm:cxn modelId="{340668E5-CD4F-4AF9-836F-08D2B8269F6A}" srcId="{38E045DB-F292-4A43-AB9C-5566D85D1F2A}" destId="{43504851-8E23-48A0-B0E8-095048AA06F6}" srcOrd="1" destOrd="0" parTransId="{6A416949-EAF9-4191-AC56-6BB2097E17C1}" sibTransId="{49E92586-B642-4646-8A3C-45D4EC406A3F}"/>
    <dgm:cxn modelId="{6C2BA153-4D07-4C78-870A-6DA81BADB1F5}" type="presOf" srcId="{6A416949-EAF9-4191-AC56-6BB2097E17C1}" destId="{4A49FA7F-A85B-4498-9569-C0356104A9C9}" srcOrd="0" destOrd="0" presId="urn:microsoft.com/office/officeart/2005/8/layout/orgChart1"/>
    <dgm:cxn modelId="{304C0AA3-1CDC-4CC8-AEAD-AA9303D7D8A4}" type="presOf" srcId="{C25DA656-C71F-4AF9-AB6C-D2F445761C5E}" destId="{ED8D390F-5329-4E44-A69E-74F9A8785403}" srcOrd="0" destOrd="0" presId="urn:microsoft.com/office/officeart/2005/8/layout/orgChart1"/>
    <dgm:cxn modelId="{B2C9D563-3F04-4665-B607-261D0156D575}" srcId="{22A486C2-6E44-428D-82FC-ACBC9DD3CFDD}" destId="{3865ED11-6A78-4E39-BA50-1315B70C3F1D}" srcOrd="1" destOrd="0" parTransId="{776C62C9-6729-403B-BE63-9272364A9663}" sibTransId="{40911D66-4765-426E-AA57-007C94CC0785}"/>
    <dgm:cxn modelId="{A486FC06-E15E-4F8E-8518-435D7EBCA34C}" type="presOf" srcId="{EFD4ABEF-6C83-4834-931A-C11A5968B598}" destId="{9F1FE551-0652-41C7-804A-B12251041E63}" srcOrd="0" destOrd="0" presId="urn:microsoft.com/office/officeart/2005/8/layout/orgChart1"/>
    <dgm:cxn modelId="{240FE88D-D222-4438-B721-E5A661162E5A}" type="presOf" srcId="{1B53CC11-E8D4-419E-898B-D76E11C4DFF9}" destId="{51FBCB8E-580D-4297-8A7E-CFCDA1C30A04}" srcOrd="1" destOrd="0" presId="urn:microsoft.com/office/officeart/2005/8/layout/orgChart1"/>
    <dgm:cxn modelId="{A13E8CA0-BBAC-4677-B0DB-DE45CED2D45A}" type="presOf" srcId="{38E045DB-F292-4A43-AB9C-5566D85D1F2A}" destId="{6D98FD32-D818-4103-B6E6-FEECCD28045A}" srcOrd="1" destOrd="0" presId="urn:microsoft.com/office/officeart/2005/8/layout/orgChart1"/>
    <dgm:cxn modelId="{5758BDAE-B928-40A3-9061-CCB29F0D40C5}" type="presOf" srcId="{E5DA6078-84C1-42B2-9BE9-609A7909188D}" destId="{0613E688-B3B9-48B6-82F6-171B4C7E9CC3}" srcOrd="1" destOrd="0" presId="urn:microsoft.com/office/officeart/2005/8/layout/orgChart1"/>
    <dgm:cxn modelId="{9528614F-C25C-4632-8B2D-24DA91A16D7A}" type="presOf" srcId="{5E2B27A9-E81A-45DF-AF51-4FAEF911AAFD}" destId="{D064D76F-1EFE-4DA9-8B56-11F6170DEAAD}" srcOrd="0" destOrd="0" presId="urn:microsoft.com/office/officeart/2005/8/layout/orgChart1"/>
    <dgm:cxn modelId="{3B9E127B-3A71-4AED-B394-4C36026F39AE}" srcId="{38E045DB-F292-4A43-AB9C-5566D85D1F2A}" destId="{C25DA656-C71F-4AF9-AB6C-D2F445761C5E}" srcOrd="0" destOrd="0" parTransId="{E939AADC-91CB-4F88-AA3F-6F65FC0306E0}" sibTransId="{A02B7151-5C2C-4FB4-83F0-2F5F0CF46045}"/>
    <dgm:cxn modelId="{8B816061-A0C9-45D2-9C55-24C4E56E45BE}" srcId="{64546628-4B23-4372-BA01-37BE838A3897}" destId="{D7986B0E-95B8-4A7E-8B72-8C58EEFA9DB4}" srcOrd="0" destOrd="0" parTransId="{F576A22C-C46B-4FC2-BFCA-4D5A2AD1DB3F}" sibTransId="{9B9F65FC-4B9E-49A3-B900-9453492577AA}"/>
    <dgm:cxn modelId="{0C722CA9-B54C-443E-B8EF-968DCF133B7B}" type="presOf" srcId="{8C1EA569-7DF5-47AA-AE1B-CAD6E7C7884E}" destId="{B4B3100A-B338-4C3D-BBB4-181FA61FD4F2}" srcOrd="0" destOrd="0" presId="urn:microsoft.com/office/officeart/2005/8/layout/orgChart1"/>
    <dgm:cxn modelId="{FE0DA986-9EEA-4020-B828-33311D74F799}" type="presOf" srcId="{22A486C2-6E44-428D-82FC-ACBC9DD3CFDD}" destId="{5242639F-4732-442F-88CC-672815A22AA5}" srcOrd="1" destOrd="0" presId="urn:microsoft.com/office/officeart/2005/8/layout/orgChart1"/>
    <dgm:cxn modelId="{F2F15EFD-09DA-414C-B583-DE38829E4E3C}" type="presOf" srcId="{3865ED11-6A78-4E39-BA50-1315B70C3F1D}" destId="{DC715E24-2826-4AFB-AC0A-345B7FDE535E}" srcOrd="0" destOrd="0" presId="urn:microsoft.com/office/officeart/2005/8/layout/orgChart1"/>
    <dgm:cxn modelId="{D9CE27E1-12B7-4FC7-A38C-029CA58722E3}" type="presOf" srcId="{3865ED11-6A78-4E39-BA50-1315B70C3F1D}" destId="{A40C4C83-9461-4563-8545-AC2A0E352CE2}" srcOrd="1" destOrd="0" presId="urn:microsoft.com/office/officeart/2005/8/layout/orgChart1"/>
    <dgm:cxn modelId="{6396D83E-F406-4660-85F8-61AE223C921F}" type="presOf" srcId="{18D77E29-BEBA-49CE-A84F-525C2704D698}" destId="{DA6741DF-F343-4F02-B9FC-79CDE0EBB8FC}" srcOrd="0" destOrd="0" presId="urn:microsoft.com/office/officeart/2005/8/layout/orgChart1"/>
    <dgm:cxn modelId="{87B23B45-4559-45CD-A9E3-5E8CC2920D6A}" type="presOf" srcId="{D8AD04CF-A48A-4F1C-8209-7A5258A22EA5}" destId="{F414B100-520F-4288-A2EA-189B0D204E9B}" srcOrd="0" destOrd="0" presId="urn:microsoft.com/office/officeart/2005/8/layout/orgChart1"/>
    <dgm:cxn modelId="{EDC07D8D-6B05-426D-9336-C8039CA2FBF5}" type="presOf" srcId="{36BBB007-B5FE-4CFB-AB7C-5B11A4F2F623}" destId="{03A9A8C1-273D-4B3B-8E5F-440CC8A89104}" srcOrd="0" destOrd="0" presId="urn:microsoft.com/office/officeart/2005/8/layout/orgChart1"/>
    <dgm:cxn modelId="{F8594DEC-609F-423E-A988-C542E5EB6CC6}" type="presOf" srcId="{8D05E457-D063-4C46-939D-58166035ADF1}" destId="{BDEA581A-5396-4AD6-B2E7-26213BA09329}" srcOrd="0" destOrd="0" presId="urn:microsoft.com/office/officeart/2005/8/layout/orgChart1"/>
    <dgm:cxn modelId="{9F8D7156-81B6-458E-A5AC-8CE3E0DDF39C}" type="presOf" srcId="{D8AD04CF-A48A-4F1C-8209-7A5258A22EA5}" destId="{3926F955-85DB-4DB5-8C7D-536188DE44E0}" srcOrd="1" destOrd="0" presId="urn:microsoft.com/office/officeart/2005/8/layout/orgChart1"/>
    <dgm:cxn modelId="{2077F3D3-359A-4274-8424-642591DDAE0D}" srcId="{B7821A29-A907-4C2E-ADF4-960848BA1FF6}" destId="{64546628-4B23-4372-BA01-37BE838A3897}" srcOrd="3" destOrd="0" parTransId="{36BBB007-B5FE-4CFB-AB7C-5B11A4F2F623}" sibTransId="{86FFFE24-D47D-48A0-A149-C1E287D19F6E}"/>
    <dgm:cxn modelId="{63411704-D499-426F-88A6-72885EF53F86}" type="presOf" srcId="{2D2CE259-4340-45F6-B18D-733F379B21FB}" destId="{D0EEF719-90B0-4EF9-A957-E779466D0552}" srcOrd="0" destOrd="0" presId="urn:microsoft.com/office/officeart/2005/8/layout/orgChart1"/>
    <dgm:cxn modelId="{034E761A-2962-4CEF-B05F-8B35917C119D}" type="presOf" srcId="{E5DA6078-84C1-42B2-9BE9-609A7909188D}" destId="{0156D928-B4C7-43D3-A34C-92D50456CA91}" srcOrd="0" destOrd="0" presId="urn:microsoft.com/office/officeart/2005/8/layout/orgChart1"/>
    <dgm:cxn modelId="{16F3A572-767F-4D0F-AE40-42B53F10F401}" type="presOf" srcId="{B680C3C6-FE1F-436B-8EA2-39896FE91AE1}" destId="{7D94E394-6DD4-457B-9582-8EC485CAE1D5}" srcOrd="0" destOrd="0" presId="urn:microsoft.com/office/officeart/2005/8/layout/orgChart1"/>
    <dgm:cxn modelId="{5C003A4E-6447-4863-9F2B-9ABEBCF8104C}" type="presOf" srcId="{B899BC62-2D84-4806-9685-DEEB81878A34}" destId="{A48A40A1-F53E-4B73-97D2-43EB67174FFB}" srcOrd="0" destOrd="0" presId="urn:microsoft.com/office/officeart/2005/8/layout/orgChart1"/>
    <dgm:cxn modelId="{DC8C58A7-A7D5-4D4D-A667-EBE6AF9A271E}" type="presOf" srcId="{D7986B0E-95B8-4A7E-8B72-8C58EEFA9DB4}" destId="{22241AE1-FAD0-47FC-A443-13F879EE78E4}" srcOrd="1" destOrd="0" presId="urn:microsoft.com/office/officeart/2005/8/layout/orgChart1"/>
    <dgm:cxn modelId="{B3CB311B-7836-4608-9BCD-8146446C8363}" srcId="{64546628-4B23-4372-BA01-37BE838A3897}" destId="{18D77E29-BEBA-49CE-A84F-525C2704D698}" srcOrd="2" destOrd="0" parTransId="{8C1EA569-7DF5-47AA-AE1B-CAD6E7C7884E}" sibTransId="{AB3F351B-70C7-4E3F-B8AB-F46EA869FDE3}"/>
    <dgm:cxn modelId="{576F3C78-D591-4ED7-A3C7-D4EAFB55D3C9}" type="presParOf" srcId="{2AF5FCEF-B3FB-428B-928A-C5ECAFF718E7}" destId="{D030EBEF-B1E0-4F05-B961-652D61AAED87}" srcOrd="0" destOrd="0" presId="urn:microsoft.com/office/officeart/2005/8/layout/orgChart1"/>
    <dgm:cxn modelId="{790F13E2-AEB4-4A31-9A8E-3A6D759A1C1E}" type="presParOf" srcId="{D030EBEF-B1E0-4F05-B961-652D61AAED87}" destId="{E66B0375-C5DF-4D3D-AC7C-00CD1C3C1257}" srcOrd="0" destOrd="0" presId="urn:microsoft.com/office/officeart/2005/8/layout/orgChart1"/>
    <dgm:cxn modelId="{C5680D72-82EB-4D36-B51E-39661D971059}" type="presParOf" srcId="{E66B0375-C5DF-4D3D-AC7C-00CD1C3C1257}" destId="{DC6944EA-2688-4C7A-9341-3652D4D695D7}" srcOrd="0" destOrd="0" presId="urn:microsoft.com/office/officeart/2005/8/layout/orgChart1"/>
    <dgm:cxn modelId="{FC2F3222-C914-4B28-86F9-83A6242708F0}" type="presParOf" srcId="{E66B0375-C5DF-4D3D-AC7C-00CD1C3C1257}" destId="{5C38D1E6-E55A-49EC-B95D-EFD9DC0A5820}" srcOrd="1" destOrd="0" presId="urn:microsoft.com/office/officeart/2005/8/layout/orgChart1"/>
    <dgm:cxn modelId="{713D7542-4A90-4E07-935F-90E510F40444}" type="presParOf" srcId="{D030EBEF-B1E0-4F05-B961-652D61AAED87}" destId="{594E4272-9C7A-4549-A026-28D0FFC3490E}" srcOrd="1" destOrd="0" presId="urn:microsoft.com/office/officeart/2005/8/layout/orgChart1"/>
    <dgm:cxn modelId="{57525BAF-FC91-4D32-9491-2B734CC0C1C3}" type="presParOf" srcId="{594E4272-9C7A-4549-A026-28D0FFC3490E}" destId="{D6DD19F6-25B8-4939-889C-96E43537C7B6}" srcOrd="0" destOrd="0" presId="urn:microsoft.com/office/officeart/2005/8/layout/orgChart1"/>
    <dgm:cxn modelId="{7973356F-1FCA-4F96-8372-2A0A67C74B0A}" type="presParOf" srcId="{594E4272-9C7A-4549-A026-28D0FFC3490E}" destId="{4AAF58D1-E463-4693-8424-80AB97CB1C88}" srcOrd="1" destOrd="0" presId="urn:microsoft.com/office/officeart/2005/8/layout/orgChart1"/>
    <dgm:cxn modelId="{22EE2C5A-21A0-40C9-BABF-680596D257AC}" type="presParOf" srcId="{4AAF58D1-E463-4693-8424-80AB97CB1C88}" destId="{E05FF44A-9259-4EF0-BDB8-5393C5EAF9B7}" srcOrd="0" destOrd="0" presId="urn:microsoft.com/office/officeart/2005/8/layout/orgChart1"/>
    <dgm:cxn modelId="{A600E65D-DEAB-4F2F-B566-DEDEC5A802AF}" type="presParOf" srcId="{E05FF44A-9259-4EF0-BDB8-5393C5EAF9B7}" destId="{EC6322E9-A369-4324-A973-E5572B0164C6}" srcOrd="0" destOrd="0" presId="urn:microsoft.com/office/officeart/2005/8/layout/orgChart1"/>
    <dgm:cxn modelId="{F41E59BB-A06D-4F09-A38E-0728AC7CCCF3}" type="presParOf" srcId="{E05FF44A-9259-4EF0-BDB8-5393C5EAF9B7}" destId="{5242639F-4732-442F-88CC-672815A22AA5}" srcOrd="1" destOrd="0" presId="urn:microsoft.com/office/officeart/2005/8/layout/orgChart1"/>
    <dgm:cxn modelId="{358CDD3A-3BA6-4C39-97B0-A8507817454E}" type="presParOf" srcId="{4AAF58D1-E463-4693-8424-80AB97CB1C88}" destId="{B4A338BD-0D75-4BC5-9A60-B0AB995A5AAE}" srcOrd="1" destOrd="0" presId="urn:microsoft.com/office/officeart/2005/8/layout/orgChart1"/>
    <dgm:cxn modelId="{8F85B4FC-4B4D-4421-8F02-67759AF1558C}" type="presParOf" srcId="{B4A338BD-0D75-4BC5-9A60-B0AB995A5AAE}" destId="{D0EEF719-90B0-4EF9-A957-E779466D0552}" srcOrd="0" destOrd="0" presId="urn:microsoft.com/office/officeart/2005/8/layout/orgChart1"/>
    <dgm:cxn modelId="{4E964EA4-5F2E-4659-B3C5-FE0A1B07309C}" type="presParOf" srcId="{B4A338BD-0D75-4BC5-9A60-B0AB995A5AAE}" destId="{726F6637-834F-4E17-B324-D96A483B1ECA}" srcOrd="1" destOrd="0" presId="urn:microsoft.com/office/officeart/2005/8/layout/orgChart1"/>
    <dgm:cxn modelId="{BCFEEED5-1D6E-434A-A049-1CDCB13BD6ED}" type="presParOf" srcId="{726F6637-834F-4E17-B324-D96A483B1ECA}" destId="{2C334817-43C4-4773-A872-6473BD180D85}" srcOrd="0" destOrd="0" presId="urn:microsoft.com/office/officeart/2005/8/layout/orgChart1"/>
    <dgm:cxn modelId="{5E01EF10-0F39-4423-9472-284AE95A48EF}" type="presParOf" srcId="{2C334817-43C4-4773-A872-6473BD180D85}" destId="{55F7B139-B593-4BCC-A441-8F8C4D5162DE}" srcOrd="0" destOrd="0" presId="urn:microsoft.com/office/officeart/2005/8/layout/orgChart1"/>
    <dgm:cxn modelId="{44ACDC44-B9EE-493F-B7E8-E112E041E6F6}" type="presParOf" srcId="{2C334817-43C4-4773-A872-6473BD180D85}" destId="{51FBCB8E-580D-4297-8A7E-CFCDA1C30A04}" srcOrd="1" destOrd="0" presId="urn:microsoft.com/office/officeart/2005/8/layout/orgChart1"/>
    <dgm:cxn modelId="{1E9F29AA-DA48-486A-85B9-D826FFBAC411}" type="presParOf" srcId="{726F6637-834F-4E17-B324-D96A483B1ECA}" destId="{B198D72F-C8A4-48DD-8EC1-AF2F14225264}" srcOrd="1" destOrd="0" presId="urn:microsoft.com/office/officeart/2005/8/layout/orgChart1"/>
    <dgm:cxn modelId="{4B50D0BD-648C-453F-BD30-3FABB928249E}" type="presParOf" srcId="{726F6637-834F-4E17-B324-D96A483B1ECA}" destId="{95A9EC0A-97F7-4F3E-921E-58F95CD5A333}" srcOrd="2" destOrd="0" presId="urn:microsoft.com/office/officeart/2005/8/layout/orgChart1"/>
    <dgm:cxn modelId="{07065CB6-5026-4CA4-9295-855C9A348422}" type="presParOf" srcId="{B4A338BD-0D75-4BC5-9A60-B0AB995A5AAE}" destId="{FC063B9F-19BA-4894-A422-DB9B9FF27864}" srcOrd="2" destOrd="0" presId="urn:microsoft.com/office/officeart/2005/8/layout/orgChart1"/>
    <dgm:cxn modelId="{7581D823-8AAC-4519-871F-4143247D1D4D}" type="presParOf" srcId="{B4A338BD-0D75-4BC5-9A60-B0AB995A5AAE}" destId="{1040E23D-D8D0-450B-BE64-7BAB1A69DDE8}" srcOrd="3" destOrd="0" presId="urn:microsoft.com/office/officeart/2005/8/layout/orgChart1"/>
    <dgm:cxn modelId="{AF95C126-9593-4D45-87DE-B388E3A70310}" type="presParOf" srcId="{1040E23D-D8D0-450B-BE64-7BAB1A69DDE8}" destId="{5A1B674D-5542-4E75-B62E-FA2B07996BF2}" srcOrd="0" destOrd="0" presId="urn:microsoft.com/office/officeart/2005/8/layout/orgChart1"/>
    <dgm:cxn modelId="{8D6840DE-BE7E-4BE0-82F0-3F56580D5DC8}" type="presParOf" srcId="{5A1B674D-5542-4E75-B62E-FA2B07996BF2}" destId="{DC715E24-2826-4AFB-AC0A-345B7FDE535E}" srcOrd="0" destOrd="0" presId="urn:microsoft.com/office/officeart/2005/8/layout/orgChart1"/>
    <dgm:cxn modelId="{C90FC8A1-D874-46C2-98D8-B510A179CAEC}" type="presParOf" srcId="{5A1B674D-5542-4E75-B62E-FA2B07996BF2}" destId="{A40C4C83-9461-4563-8545-AC2A0E352CE2}" srcOrd="1" destOrd="0" presId="urn:microsoft.com/office/officeart/2005/8/layout/orgChart1"/>
    <dgm:cxn modelId="{DFFF31C9-9980-46BD-88BF-8576D93F6177}" type="presParOf" srcId="{1040E23D-D8D0-450B-BE64-7BAB1A69DDE8}" destId="{9112F1F0-E308-4E77-9292-2D73320C9C5A}" srcOrd="1" destOrd="0" presId="urn:microsoft.com/office/officeart/2005/8/layout/orgChart1"/>
    <dgm:cxn modelId="{92DC15FC-24DC-4572-90A2-F956FD79A956}" type="presParOf" srcId="{1040E23D-D8D0-450B-BE64-7BAB1A69DDE8}" destId="{95D9D542-2E4E-4B3D-90E0-BE7660107F84}" srcOrd="2" destOrd="0" presId="urn:microsoft.com/office/officeart/2005/8/layout/orgChart1"/>
    <dgm:cxn modelId="{09A6A01D-528F-4746-942A-E3E71887E5DE}" type="presParOf" srcId="{B4A338BD-0D75-4BC5-9A60-B0AB995A5AAE}" destId="{D064D76F-1EFE-4DA9-8B56-11F6170DEAAD}" srcOrd="4" destOrd="0" presId="urn:microsoft.com/office/officeart/2005/8/layout/orgChart1"/>
    <dgm:cxn modelId="{5A530D44-5647-4442-9F0C-DEAEEB7BDDD9}" type="presParOf" srcId="{B4A338BD-0D75-4BC5-9A60-B0AB995A5AAE}" destId="{EA55A768-57B5-4C02-989A-1ED7B7DBFBE2}" srcOrd="5" destOrd="0" presId="urn:microsoft.com/office/officeart/2005/8/layout/orgChart1"/>
    <dgm:cxn modelId="{36D2B735-3C3F-4502-989C-725CA5AD75E3}" type="presParOf" srcId="{EA55A768-57B5-4C02-989A-1ED7B7DBFBE2}" destId="{CD2C8D25-55E8-4ADA-95B5-06AF04B3A899}" srcOrd="0" destOrd="0" presId="urn:microsoft.com/office/officeart/2005/8/layout/orgChart1"/>
    <dgm:cxn modelId="{6DEE6876-4DA1-401C-8C60-B26EC3D62C8B}" type="presParOf" srcId="{CD2C8D25-55E8-4ADA-95B5-06AF04B3A899}" destId="{0156D928-B4C7-43D3-A34C-92D50456CA91}" srcOrd="0" destOrd="0" presId="urn:microsoft.com/office/officeart/2005/8/layout/orgChart1"/>
    <dgm:cxn modelId="{4CA7AFDF-653C-4003-A182-0FECAED39E3A}" type="presParOf" srcId="{CD2C8D25-55E8-4ADA-95B5-06AF04B3A899}" destId="{0613E688-B3B9-48B6-82F6-171B4C7E9CC3}" srcOrd="1" destOrd="0" presId="urn:microsoft.com/office/officeart/2005/8/layout/orgChart1"/>
    <dgm:cxn modelId="{F1DB7D36-A803-43B5-B428-32006CFF0860}" type="presParOf" srcId="{EA55A768-57B5-4C02-989A-1ED7B7DBFBE2}" destId="{E425B8C8-8E6B-4D44-967D-BBE900AEDCC7}" srcOrd="1" destOrd="0" presId="urn:microsoft.com/office/officeart/2005/8/layout/orgChart1"/>
    <dgm:cxn modelId="{38FC01A0-1C2B-4CEA-AD7B-6A7F1EF5F645}" type="presParOf" srcId="{EA55A768-57B5-4C02-989A-1ED7B7DBFBE2}" destId="{699B0704-4C6D-4B83-B80F-526E954ABBE3}" srcOrd="2" destOrd="0" presId="urn:microsoft.com/office/officeart/2005/8/layout/orgChart1"/>
    <dgm:cxn modelId="{A0757A5E-9D5A-4261-8479-02616D91C69A}" type="presParOf" srcId="{B4A338BD-0D75-4BC5-9A60-B0AB995A5AAE}" destId="{07983D3D-2658-4400-88C1-93D50F265022}" srcOrd="6" destOrd="0" presId="urn:microsoft.com/office/officeart/2005/8/layout/orgChart1"/>
    <dgm:cxn modelId="{7FA459FF-E837-468C-964B-410A9DE15826}" type="presParOf" srcId="{B4A338BD-0D75-4BC5-9A60-B0AB995A5AAE}" destId="{D8AE36B5-5815-44B2-91EE-ABD2C9FAB0C5}" srcOrd="7" destOrd="0" presId="urn:microsoft.com/office/officeart/2005/8/layout/orgChart1"/>
    <dgm:cxn modelId="{BBE80EA0-6BEF-45F0-BE47-EF77649F4194}" type="presParOf" srcId="{D8AE36B5-5815-44B2-91EE-ABD2C9FAB0C5}" destId="{4C3485A2-2FA0-4E70-95D8-D72FEDD01474}" srcOrd="0" destOrd="0" presId="urn:microsoft.com/office/officeart/2005/8/layout/orgChart1"/>
    <dgm:cxn modelId="{ED6D94F4-CA03-44D8-9FEC-DBB3E2B8599B}" type="presParOf" srcId="{4C3485A2-2FA0-4E70-95D8-D72FEDD01474}" destId="{7D94E394-6DD4-457B-9582-8EC485CAE1D5}" srcOrd="0" destOrd="0" presId="urn:microsoft.com/office/officeart/2005/8/layout/orgChart1"/>
    <dgm:cxn modelId="{F5E56E66-F6C9-4F9A-BD9B-684F07C6CFE2}" type="presParOf" srcId="{4C3485A2-2FA0-4E70-95D8-D72FEDD01474}" destId="{26637BE0-8855-44D8-B531-67B99696C2D5}" srcOrd="1" destOrd="0" presId="urn:microsoft.com/office/officeart/2005/8/layout/orgChart1"/>
    <dgm:cxn modelId="{AF2FAA0A-6A81-4F04-B8FD-56B55E52A128}" type="presParOf" srcId="{D8AE36B5-5815-44B2-91EE-ABD2C9FAB0C5}" destId="{7309BDC6-55F2-4225-8EC1-059EEA6AF1B0}" srcOrd="1" destOrd="0" presId="urn:microsoft.com/office/officeart/2005/8/layout/orgChart1"/>
    <dgm:cxn modelId="{73B30571-BEAE-410C-8674-B8F42CF3B02B}" type="presParOf" srcId="{D8AE36B5-5815-44B2-91EE-ABD2C9FAB0C5}" destId="{C9EB3FB7-C2B4-47C2-AEAA-546BB5D85990}" srcOrd="2" destOrd="0" presId="urn:microsoft.com/office/officeart/2005/8/layout/orgChart1"/>
    <dgm:cxn modelId="{0A559C7E-137A-44EF-A0E4-F31381705237}" type="presParOf" srcId="{4AAF58D1-E463-4693-8424-80AB97CB1C88}" destId="{CD5FDD64-0715-4479-AF2F-98E611F3B727}" srcOrd="2" destOrd="0" presId="urn:microsoft.com/office/officeart/2005/8/layout/orgChart1"/>
    <dgm:cxn modelId="{3A4E4198-B419-4938-A9DC-6B4D91D47BFC}" type="presParOf" srcId="{594E4272-9C7A-4549-A026-28D0FFC3490E}" destId="{9F1FE551-0652-41C7-804A-B12251041E63}" srcOrd="2" destOrd="0" presId="urn:microsoft.com/office/officeart/2005/8/layout/orgChart1"/>
    <dgm:cxn modelId="{DE39EC1D-0A72-448E-856F-15762C1D2573}" type="presParOf" srcId="{594E4272-9C7A-4549-A026-28D0FFC3490E}" destId="{6C8312B9-F9C3-45F4-90E7-E0AFD668619E}" srcOrd="3" destOrd="0" presId="urn:microsoft.com/office/officeart/2005/8/layout/orgChart1"/>
    <dgm:cxn modelId="{0871B8A7-1332-4516-A8D2-33D1099ABBD3}" type="presParOf" srcId="{6C8312B9-F9C3-45F4-90E7-E0AFD668619E}" destId="{8378797D-719A-4564-9DA4-D8F2F89AA084}" srcOrd="0" destOrd="0" presId="urn:microsoft.com/office/officeart/2005/8/layout/orgChart1"/>
    <dgm:cxn modelId="{9067A4B6-0701-4E00-8A37-265B400DB200}" type="presParOf" srcId="{8378797D-719A-4564-9DA4-D8F2F89AA084}" destId="{1EB9E475-A787-4D52-A229-DF7763F5448A}" srcOrd="0" destOrd="0" presId="urn:microsoft.com/office/officeart/2005/8/layout/orgChart1"/>
    <dgm:cxn modelId="{E252961B-299A-4C49-9574-5115A1AA65DE}" type="presParOf" srcId="{8378797D-719A-4564-9DA4-D8F2F89AA084}" destId="{F514B0A3-ECF9-42D1-BC2A-1927AC021232}" srcOrd="1" destOrd="0" presId="urn:microsoft.com/office/officeart/2005/8/layout/orgChart1"/>
    <dgm:cxn modelId="{F909B378-E393-432C-94A1-38EB69CC64D4}" type="presParOf" srcId="{6C8312B9-F9C3-45F4-90E7-E0AFD668619E}" destId="{EB262B02-9BB2-4858-9245-C8E1CFB15134}" srcOrd="1" destOrd="0" presId="urn:microsoft.com/office/officeart/2005/8/layout/orgChart1"/>
    <dgm:cxn modelId="{55601A77-7715-42AF-B79E-F33369AE4132}" type="presParOf" srcId="{EB262B02-9BB2-4858-9245-C8E1CFB15134}" destId="{28928CCE-25F1-46DA-8554-0E744772E81A}" srcOrd="0" destOrd="0" presId="urn:microsoft.com/office/officeart/2005/8/layout/orgChart1"/>
    <dgm:cxn modelId="{D9F45CF4-E8BC-4983-AAE2-EFB5BFA4DD97}" type="presParOf" srcId="{EB262B02-9BB2-4858-9245-C8E1CFB15134}" destId="{576BB306-C007-4727-925D-E3F856A21D48}" srcOrd="1" destOrd="0" presId="urn:microsoft.com/office/officeart/2005/8/layout/orgChart1"/>
    <dgm:cxn modelId="{8E8A8E41-31D7-4043-8DB4-37445BCEE15E}" type="presParOf" srcId="{576BB306-C007-4727-925D-E3F856A21D48}" destId="{D7676FA3-7A57-48B1-B9AA-13E0649022EE}" srcOrd="0" destOrd="0" presId="urn:microsoft.com/office/officeart/2005/8/layout/orgChart1"/>
    <dgm:cxn modelId="{FF21D75E-3631-470B-BAC7-8FA8456F4520}" type="presParOf" srcId="{D7676FA3-7A57-48B1-B9AA-13E0649022EE}" destId="{A48A40A1-F53E-4B73-97D2-43EB67174FFB}" srcOrd="0" destOrd="0" presId="urn:microsoft.com/office/officeart/2005/8/layout/orgChart1"/>
    <dgm:cxn modelId="{0C9EB0D0-3ECD-486C-8FAE-F7334CAB2AAA}" type="presParOf" srcId="{D7676FA3-7A57-48B1-B9AA-13E0649022EE}" destId="{A69AF22F-6C46-4334-B6E2-1A46472EAC7D}" srcOrd="1" destOrd="0" presId="urn:microsoft.com/office/officeart/2005/8/layout/orgChart1"/>
    <dgm:cxn modelId="{7E2FD41F-20CD-42CA-BD9D-C36CF2CB433B}" type="presParOf" srcId="{576BB306-C007-4727-925D-E3F856A21D48}" destId="{FD238950-CA93-4A4B-A459-D6043CC7F16D}" srcOrd="1" destOrd="0" presId="urn:microsoft.com/office/officeart/2005/8/layout/orgChart1"/>
    <dgm:cxn modelId="{AD650C67-C4C5-4228-86E2-315FEAA56783}" type="presParOf" srcId="{576BB306-C007-4727-925D-E3F856A21D48}" destId="{F8DD69D8-07C4-435E-90DC-E098EAFB6AEB}" srcOrd="2" destOrd="0" presId="urn:microsoft.com/office/officeart/2005/8/layout/orgChart1"/>
    <dgm:cxn modelId="{F3C518C8-52ED-4F0D-A5CB-DECC59F0B289}" type="presParOf" srcId="{EB262B02-9BB2-4858-9245-C8E1CFB15134}" destId="{39D151A3-4AE9-4D3F-B044-1E38986BF109}" srcOrd="2" destOrd="0" presId="urn:microsoft.com/office/officeart/2005/8/layout/orgChart1"/>
    <dgm:cxn modelId="{F53207F5-E689-46A9-8E70-E8BEFF9B025E}" type="presParOf" srcId="{EB262B02-9BB2-4858-9245-C8E1CFB15134}" destId="{184FD390-89A1-4B02-B81D-41CB61A5671B}" srcOrd="3" destOrd="0" presId="urn:microsoft.com/office/officeart/2005/8/layout/orgChart1"/>
    <dgm:cxn modelId="{F151E1F3-AC03-45C3-A64E-57397912BDCA}" type="presParOf" srcId="{184FD390-89A1-4B02-B81D-41CB61A5671B}" destId="{D01E0054-2FEC-40F0-A622-C86A1EB9A7F2}" srcOrd="0" destOrd="0" presId="urn:microsoft.com/office/officeart/2005/8/layout/orgChart1"/>
    <dgm:cxn modelId="{6A59F1BC-541C-48C3-96B8-E2FE1275C501}" type="presParOf" srcId="{D01E0054-2FEC-40F0-A622-C86A1EB9A7F2}" destId="{1E4613BC-D8EE-4C41-8269-20C4040066F0}" srcOrd="0" destOrd="0" presId="urn:microsoft.com/office/officeart/2005/8/layout/orgChart1"/>
    <dgm:cxn modelId="{283473B4-EE59-4BB5-974E-2D883135C238}" type="presParOf" srcId="{D01E0054-2FEC-40F0-A622-C86A1EB9A7F2}" destId="{482F027F-C955-4D76-A42C-3FC5A4350A8D}" srcOrd="1" destOrd="0" presId="urn:microsoft.com/office/officeart/2005/8/layout/orgChart1"/>
    <dgm:cxn modelId="{C3B19C35-312B-46B4-AB3B-947A7803A6F0}" type="presParOf" srcId="{184FD390-89A1-4B02-B81D-41CB61A5671B}" destId="{F5809BDE-BF39-49E7-9B2F-80A581AFB83F}" srcOrd="1" destOrd="0" presId="urn:microsoft.com/office/officeart/2005/8/layout/orgChart1"/>
    <dgm:cxn modelId="{B93DC7BF-2D5B-43D3-9FB9-5A845EF681F9}" type="presParOf" srcId="{184FD390-89A1-4B02-B81D-41CB61A5671B}" destId="{CE1C5DED-F96E-4DAD-A73F-545650580834}" srcOrd="2" destOrd="0" presId="urn:microsoft.com/office/officeart/2005/8/layout/orgChart1"/>
    <dgm:cxn modelId="{5345DF42-97DC-463E-8735-7FBACFB0330B}" type="presParOf" srcId="{6C8312B9-F9C3-45F4-90E7-E0AFD668619E}" destId="{ADA5A51C-38E2-4C8B-A3DD-CCD1EB94E58B}" srcOrd="2" destOrd="0" presId="urn:microsoft.com/office/officeart/2005/8/layout/orgChart1"/>
    <dgm:cxn modelId="{99EABFBE-7359-46EF-95D4-DCEC08F87692}" type="presParOf" srcId="{594E4272-9C7A-4549-A026-28D0FFC3490E}" destId="{BDEA581A-5396-4AD6-B2E7-26213BA09329}" srcOrd="4" destOrd="0" presId="urn:microsoft.com/office/officeart/2005/8/layout/orgChart1"/>
    <dgm:cxn modelId="{FBFBE9D8-8200-4820-8BC8-8E71E146626D}" type="presParOf" srcId="{594E4272-9C7A-4549-A026-28D0FFC3490E}" destId="{6DC75ED7-BEF0-4914-B166-57B31D37BE18}" srcOrd="5" destOrd="0" presId="urn:microsoft.com/office/officeart/2005/8/layout/orgChart1"/>
    <dgm:cxn modelId="{F29632A2-E175-4445-A3D4-10E6F9BA6625}" type="presParOf" srcId="{6DC75ED7-BEF0-4914-B166-57B31D37BE18}" destId="{596A0265-6002-4F4F-817C-022EBACED3B3}" srcOrd="0" destOrd="0" presId="urn:microsoft.com/office/officeart/2005/8/layout/orgChart1"/>
    <dgm:cxn modelId="{3421EE94-EE9E-4A42-9A03-A47141725B19}" type="presParOf" srcId="{596A0265-6002-4F4F-817C-022EBACED3B3}" destId="{A2ACEA40-648B-4337-B9AE-80DECAEED693}" srcOrd="0" destOrd="0" presId="urn:microsoft.com/office/officeart/2005/8/layout/orgChart1"/>
    <dgm:cxn modelId="{42673E2A-7189-4335-BB7F-E8D8850A2A26}" type="presParOf" srcId="{596A0265-6002-4F4F-817C-022EBACED3B3}" destId="{6D98FD32-D818-4103-B6E6-FEECCD28045A}" srcOrd="1" destOrd="0" presId="urn:microsoft.com/office/officeart/2005/8/layout/orgChart1"/>
    <dgm:cxn modelId="{CB92E590-7A49-4E6B-85F5-68ACAEAFBEDC}" type="presParOf" srcId="{6DC75ED7-BEF0-4914-B166-57B31D37BE18}" destId="{617A1BF6-4152-4FCD-A68A-5E8FB1355C27}" srcOrd="1" destOrd="0" presId="urn:microsoft.com/office/officeart/2005/8/layout/orgChart1"/>
    <dgm:cxn modelId="{592F1AE5-2818-46A6-A7DE-B893AB6F991F}" type="presParOf" srcId="{617A1BF6-4152-4FCD-A68A-5E8FB1355C27}" destId="{872DAD11-9F15-4DDA-B4CD-4950256E173D}" srcOrd="0" destOrd="0" presId="urn:microsoft.com/office/officeart/2005/8/layout/orgChart1"/>
    <dgm:cxn modelId="{2D472367-FCEC-4BE9-BC3E-68A6E35F6017}" type="presParOf" srcId="{617A1BF6-4152-4FCD-A68A-5E8FB1355C27}" destId="{5D715E40-23B6-4067-87B4-9F3081B52DF6}" srcOrd="1" destOrd="0" presId="urn:microsoft.com/office/officeart/2005/8/layout/orgChart1"/>
    <dgm:cxn modelId="{4B73441B-328A-4BB4-BA73-9801B717093A}" type="presParOf" srcId="{5D715E40-23B6-4067-87B4-9F3081B52DF6}" destId="{4FF9156D-808E-489D-8276-3FE2348D423B}" srcOrd="0" destOrd="0" presId="urn:microsoft.com/office/officeart/2005/8/layout/orgChart1"/>
    <dgm:cxn modelId="{47E5B683-8587-4518-B8A2-251DEBBE7D05}" type="presParOf" srcId="{4FF9156D-808E-489D-8276-3FE2348D423B}" destId="{ED8D390F-5329-4E44-A69E-74F9A8785403}" srcOrd="0" destOrd="0" presId="urn:microsoft.com/office/officeart/2005/8/layout/orgChart1"/>
    <dgm:cxn modelId="{17191994-3475-4E82-827D-E79632699914}" type="presParOf" srcId="{4FF9156D-808E-489D-8276-3FE2348D423B}" destId="{8377CA67-E724-4C86-A0C2-7C9752700802}" srcOrd="1" destOrd="0" presId="urn:microsoft.com/office/officeart/2005/8/layout/orgChart1"/>
    <dgm:cxn modelId="{2EBC6519-CFF1-4A6B-8FBD-130CDF5FBCC0}" type="presParOf" srcId="{5D715E40-23B6-4067-87B4-9F3081B52DF6}" destId="{A7CF7ACB-3B8E-4D0F-90B0-B2D55C128B2E}" srcOrd="1" destOrd="0" presId="urn:microsoft.com/office/officeart/2005/8/layout/orgChart1"/>
    <dgm:cxn modelId="{8E2386D3-CDBE-4958-ABDF-33F050B61708}" type="presParOf" srcId="{5D715E40-23B6-4067-87B4-9F3081B52DF6}" destId="{B20E1A76-CD5B-4207-B2CE-81E8A3391E8A}" srcOrd="2" destOrd="0" presId="urn:microsoft.com/office/officeart/2005/8/layout/orgChart1"/>
    <dgm:cxn modelId="{021EBBCC-8BE2-4575-838F-991D731AB9FA}" type="presParOf" srcId="{617A1BF6-4152-4FCD-A68A-5E8FB1355C27}" destId="{4A49FA7F-A85B-4498-9569-C0356104A9C9}" srcOrd="2" destOrd="0" presId="urn:microsoft.com/office/officeart/2005/8/layout/orgChart1"/>
    <dgm:cxn modelId="{0D25EB23-5D90-483B-AAB9-96D0A78B4F92}" type="presParOf" srcId="{617A1BF6-4152-4FCD-A68A-5E8FB1355C27}" destId="{01D27910-F12B-4BB2-ACFF-5CA8FB65AD30}" srcOrd="3" destOrd="0" presId="urn:microsoft.com/office/officeart/2005/8/layout/orgChart1"/>
    <dgm:cxn modelId="{2651B272-F31E-4731-AAF7-BD1F3FFCE9C2}" type="presParOf" srcId="{01D27910-F12B-4BB2-ACFF-5CA8FB65AD30}" destId="{D5A96A44-1686-402F-A060-CCB477009723}" srcOrd="0" destOrd="0" presId="urn:microsoft.com/office/officeart/2005/8/layout/orgChart1"/>
    <dgm:cxn modelId="{6586381A-03A4-4FBD-9B2E-B1B5126EEDD2}" type="presParOf" srcId="{D5A96A44-1686-402F-A060-CCB477009723}" destId="{D890F492-0858-4ADD-9D72-414E68BCFCEF}" srcOrd="0" destOrd="0" presId="urn:microsoft.com/office/officeart/2005/8/layout/orgChart1"/>
    <dgm:cxn modelId="{57F07674-30A2-4F55-B082-35866AEE9C4D}" type="presParOf" srcId="{D5A96A44-1686-402F-A060-CCB477009723}" destId="{827C4DC4-1CE1-49A9-9B0A-AE87648D232F}" srcOrd="1" destOrd="0" presId="urn:microsoft.com/office/officeart/2005/8/layout/orgChart1"/>
    <dgm:cxn modelId="{F5870E6D-9240-4970-A276-FD243E7D4C43}" type="presParOf" srcId="{01D27910-F12B-4BB2-ACFF-5CA8FB65AD30}" destId="{B6098503-1831-4C33-908B-6EE45D43A045}" srcOrd="1" destOrd="0" presId="urn:microsoft.com/office/officeart/2005/8/layout/orgChart1"/>
    <dgm:cxn modelId="{8B152C6B-3D47-47B9-B815-61EE90F5598C}" type="presParOf" srcId="{01D27910-F12B-4BB2-ACFF-5CA8FB65AD30}" destId="{595F490B-D02F-4881-8D28-954306A61B41}" srcOrd="2" destOrd="0" presId="urn:microsoft.com/office/officeart/2005/8/layout/orgChart1"/>
    <dgm:cxn modelId="{C2FB6E53-E898-423F-A207-F479DD11EDDD}" type="presParOf" srcId="{6DC75ED7-BEF0-4914-B166-57B31D37BE18}" destId="{F1A157EB-6FAA-477F-846B-8ADD4851BA8A}" srcOrd="2" destOrd="0" presId="urn:microsoft.com/office/officeart/2005/8/layout/orgChart1"/>
    <dgm:cxn modelId="{CAE9300A-06D2-4B37-B05F-E9F1BCF513D0}" type="presParOf" srcId="{594E4272-9C7A-4549-A026-28D0FFC3490E}" destId="{03A9A8C1-273D-4B3B-8E5F-440CC8A89104}" srcOrd="6" destOrd="0" presId="urn:microsoft.com/office/officeart/2005/8/layout/orgChart1"/>
    <dgm:cxn modelId="{316AF5E4-C357-434B-9742-9839481CB0E6}" type="presParOf" srcId="{594E4272-9C7A-4549-A026-28D0FFC3490E}" destId="{9DF4E618-1B07-406C-9492-7489AC10FEE2}" srcOrd="7" destOrd="0" presId="urn:microsoft.com/office/officeart/2005/8/layout/orgChart1"/>
    <dgm:cxn modelId="{8B0617FC-8D98-4928-9C06-46FCBF834E63}" type="presParOf" srcId="{9DF4E618-1B07-406C-9492-7489AC10FEE2}" destId="{13CC0BAF-7D63-4DDA-B2F1-24456BF5CF2E}" srcOrd="0" destOrd="0" presId="urn:microsoft.com/office/officeart/2005/8/layout/orgChart1"/>
    <dgm:cxn modelId="{388D8E4A-6A80-4561-92C6-C66B722EA825}" type="presParOf" srcId="{13CC0BAF-7D63-4DDA-B2F1-24456BF5CF2E}" destId="{702B3FDE-5AB7-4C5C-8088-0252EECC19ED}" srcOrd="0" destOrd="0" presId="urn:microsoft.com/office/officeart/2005/8/layout/orgChart1"/>
    <dgm:cxn modelId="{A3A10DB1-B4B9-4EB8-9BFF-D003BCC86489}" type="presParOf" srcId="{13CC0BAF-7D63-4DDA-B2F1-24456BF5CF2E}" destId="{DAE0611E-FBA0-47C6-AF9F-184B82AD99FE}" srcOrd="1" destOrd="0" presId="urn:microsoft.com/office/officeart/2005/8/layout/orgChart1"/>
    <dgm:cxn modelId="{1F3E8696-D96E-426F-82A5-D99687B7DF46}" type="presParOf" srcId="{9DF4E618-1B07-406C-9492-7489AC10FEE2}" destId="{D95FEB11-842F-4D47-B0BA-AD97AF3BDB0B}" srcOrd="1" destOrd="0" presId="urn:microsoft.com/office/officeart/2005/8/layout/orgChart1"/>
    <dgm:cxn modelId="{CCCF2697-8E37-4753-819E-3F2DE1A466CF}" type="presParOf" srcId="{D95FEB11-842F-4D47-B0BA-AD97AF3BDB0B}" destId="{09424DDE-2F68-4B4C-991D-CDFB7787F351}" srcOrd="0" destOrd="0" presId="urn:microsoft.com/office/officeart/2005/8/layout/orgChart1"/>
    <dgm:cxn modelId="{88237573-23AE-47BB-9787-82455A34C889}" type="presParOf" srcId="{D95FEB11-842F-4D47-B0BA-AD97AF3BDB0B}" destId="{1A1AD963-43F1-4675-A655-381A00E0ADF9}" srcOrd="1" destOrd="0" presId="urn:microsoft.com/office/officeart/2005/8/layout/orgChart1"/>
    <dgm:cxn modelId="{5C0A4A56-115A-49C7-9A0F-EC20CEB6FAD6}" type="presParOf" srcId="{1A1AD963-43F1-4675-A655-381A00E0ADF9}" destId="{F1A6B016-263B-431B-AB3E-00B1871038A9}" srcOrd="0" destOrd="0" presId="urn:microsoft.com/office/officeart/2005/8/layout/orgChart1"/>
    <dgm:cxn modelId="{8BD46488-5423-4370-B65F-9338013D9F6B}" type="presParOf" srcId="{F1A6B016-263B-431B-AB3E-00B1871038A9}" destId="{C3D815FD-4158-4C44-AD82-A4A018942C98}" srcOrd="0" destOrd="0" presId="urn:microsoft.com/office/officeart/2005/8/layout/orgChart1"/>
    <dgm:cxn modelId="{66DD841C-F053-4A7D-B2EB-41A33F5B1F06}" type="presParOf" srcId="{F1A6B016-263B-431B-AB3E-00B1871038A9}" destId="{22241AE1-FAD0-47FC-A443-13F879EE78E4}" srcOrd="1" destOrd="0" presId="urn:microsoft.com/office/officeart/2005/8/layout/orgChart1"/>
    <dgm:cxn modelId="{DC96E312-65F4-4D17-BD35-24377FF01C9D}" type="presParOf" srcId="{1A1AD963-43F1-4675-A655-381A00E0ADF9}" destId="{FA3E806C-630D-43E2-9576-266AA66E4D31}" srcOrd="1" destOrd="0" presId="urn:microsoft.com/office/officeart/2005/8/layout/orgChart1"/>
    <dgm:cxn modelId="{AA5C62EC-E44B-421C-9C67-80F347F23404}" type="presParOf" srcId="{1A1AD963-43F1-4675-A655-381A00E0ADF9}" destId="{2C6CA5FA-48D5-4AF3-8BE7-96712352778C}" srcOrd="2" destOrd="0" presId="urn:microsoft.com/office/officeart/2005/8/layout/orgChart1"/>
    <dgm:cxn modelId="{A04F2249-DB58-45AD-9423-D2CBF09970DA}" type="presParOf" srcId="{D95FEB11-842F-4D47-B0BA-AD97AF3BDB0B}" destId="{EC031B7A-66F3-4149-96CA-9DDF9B48D2B0}" srcOrd="2" destOrd="0" presId="urn:microsoft.com/office/officeart/2005/8/layout/orgChart1"/>
    <dgm:cxn modelId="{2D0D6628-745F-4469-8AEE-58B490D219CD}" type="presParOf" srcId="{D95FEB11-842F-4D47-B0BA-AD97AF3BDB0B}" destId="{22F0E906-73BD-4C7F-8E7C-CDCBDF72D757}" srcOrd="3" destOrd="0" presId="urn:microsoft.com/office/officeart/2005/8/layout/orgChart1"/>
    <dgm:cxn modelId="{0BF1BE33-F9BC-4DBC-9B74-9EE1A58023AA}" type="presParOf" srcId="{22F0E906-73BD-4C7F-8E7C-CDCBDF72D757}" destId="{5AA2AD44-D924-42E4-B411-86EADC592386}" srcOrd="0" destOrd="0" presId="urn:microsoft.com/office/officeart/2005/8/layout/orgChart1"/>
    <dgm:cxn modelId="{F9AD5019-1486-4597-AC39-EB324397EC04}" type="presParOf" srcId="{5AA2AD44-D924-42E4-B411-86EADC592386}" destId="{F414B100-520F-4288-A2EA-189B0D204E9B}" srcOrd="0" destOrd="0" presId="urn:microsoft.com/office/officeart/2005/8/layout/orgChart1"/>
    <dgm:cxn modelId="{C85ECCD7-1ED7-4874-BDA0-3B333E598B25}" type="presParOf" srcId="{5AA2AD44-D924-42E4-B411-86EADC592386}" destId="{3926F955-85DB-4DB5-8C7D-536188DE44E0}" srcOrd="1" destOrd="0" presId="urn:microsoft.com/office/officeart/2005/8/layout/orgChart1"/>
    <dgm:cxn modelId="{4BF23C7F-CD19-4640-91E7-6E9FDB305EF4}" type="presParOf" srcId="{22F0E906-73BD-4C7F-8E7C-CDCBDF72D757}" destId="{3F571981-2DDC-40C4-8552-B25169B1B70E}" srcOrd="1" destOrd="0" presId="urn:microsoft.com/office/officeart/2005/8/layout/orgChart1"/>
    <dgm:cxn modelId="{57A6108C-A2A0-48E2-933A-AC0B378143DA}" type="presParOf" srcId="{22F0E906-73BD-4C7F-8E7C-CDCBDF72D757}" destId="{71DC30DE-B03B-46EC-BBA4-92A32C19BCCA}" srcOrd="2" destOrd="0" presId="urn:microsoft.com/office/officeart/2005/8/layout/orgChart1"/>
    <dgm:cxn modelId="{9C9E7C89-143F-4BFB-8587-435547142776}" type="presParOf" srcId="{D95FEB11-842F-4D47-B0BA-AD97AF3BDB0B}" destId="{B4B3100A-B338-4C3D-BBB4-181FA61FD4F2}" srcOrd="4" destOrd="0" presId="urn:microsoft.com/office/officeart/2005/8/layout/orgChart1"/>
    <dgm:cxn modelId="{EB9D7F7A-2DAB-469A-9BCA-70D103DF634F}" type="presParOf" srcId="{D95FEB11-842F-4D47-B0BA-AD97AF3BDB0B}" destId="{3E61F537-CF26-4E48-8DC5-2319A55FD41F}" srcOrd="5" destOrd="0" presId="urn:microsoft.com/office/officeart/2005/8/layout/orgChart1"/>
    <dgm:cxn modelId="{BC0B31B3-2BBE-42F6-94A6-B2EC2B273514}" type="presParOf" srcId="{3E61F537-CF26-4E48-8DC5-2319A55FD41F}" destId="{CC400D55-E7B0-4A15-8BAC-1EA48A575C14}" srcOrd="0" destOrd="0" presId="urn:microsoft.com/office/officeart/2005/8/layout/orgChart1"/>
    <dgm:cxn modelId="{5723AAB8-D1F5-4CA6-A697-07B00FB6D0DC}" type="presParOf" srcId="{CC400D55-E7B0-4A15-8BAC-1EA48A575C14}" destId="{DA6741DF-F343-4F02-B9FC-79CDE0EBB8FC}" srcOrd="0" destOrd="0" presId="urn:microsoft.com/office/officeart/2005/8/layout/orgChart1"/>
    <dgm:cxn modelId="{D1A29B55-41C9-455E-AD74-F06B69188DC2}" type="presParOf" srcId="{CC400D55-E7B0-4A15-8BAC-1EA48A575C14}" destId="{F5170CC5-C0ED-4926-B32B-DBF51A5FC757}" srcOrd="1" destOrd="0" presId="urn:microsoft.com/office/officeart/2005/8/layout/orgChart1"/>
    <dgm:cxn modelId="{38C9C8A0-932F-45C1-9CD3-78572185ACBB}" type="presParOf" srcId="{3E61F537-CF26-4E48-8DC5-2319A55FD41F}" destId="{792E6FA3-B261-46DC-9FAC-6C2E2863F957}" srcOrd="1" destOrd="0" presId="urn:microsoft.com/office/officeart/2005/8/layout/orgChart1"/>
    <dgm:cxn modelId="{67D1E725-3A51-43D7-AC58-1ACE2E01C222}" type="presParOf" srcId="{3E61F537-CF26-4E48-8DC5-2319A55FD41F}" destId="{90D65A27-619F-407B-9677-5844AF2AC8EB}" srcOrd="2" destOrd="0" presId="urn:microsoft.com/office/officeart/2005/8/layout/orgChart1"/>
    <dgm:cxn modelId="{461A542A-C949-410A-86CE-0AABF905AACC}" type="presParOf" srcId="{9DF4E618-1B07-406C-9492-7489AC10FEE2}" destId="{C66A5B20-27EC-460D-A04A-8682294BB705}" srcOrd="2" destOrd="0" presId="urn:microsoft.com/office/officeart/2005/8/layout/orgChart1"/>
    <dgm:cxn modelId="{0AE00AC3-E7C4-4463-8601-A07FE0A581E9}" type="presParOf" srcId="{D030EBEF-B1E0-4F05-B961-652D61AAED87}" destId="{F85B2D5C-61CA-4702-B506-A7A0BF1F254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B3100A-B338-4C3D-BBB4-181FA61FD4F2}">
      <dsp:nvSpPr>
        <dsp:cNvPr id="0" name=""/>
        <dsp:cNvSpPr/>
      </dsp:nvSpPr>
      <dsp:spPr>
        <a:xfrm>
          <a:off x="3545707" y="1097583"/>
          <a:ext cx="135974" cy="1704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4213"/>
              </a:lnTo>
              <a:lnTo>
                <a:pt x="135974" y="1704213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031B7A-66F3-4149-96CA-9DDF9B48D2B0}">
      <dsp:nvSpPr>
        <dsp:cNvPr id="0" name=""/>
        <dsp:cNvSpPr/>
      </dsp:nvSpPr>
      <dsp:spPr>
        <a:xfrm>
          <a:off x="3545707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24DDE-2F68-4B4C-991D-CDFB7787F351}">
      <dsp:nvSpPr>
        <dsp:cNvPr id="0" name=""/>
        <dsp:cNvSpPr/>
      </dsp:nvSpPr>
      <dsp:spPr>
        <a:xfrm>
          <a:off x="3545707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A9A8C1-273D-4B3B-8E5F-440CC8A89104}">
      <dsp:nvSpPr>
        <dsp:cNvPr id="0" name=""/>
        <dsp:cNvSpPr/>
      </dsp:nvSpPr>
      <dsp:spPr>
        <a:xfrm>
          <a:off x="2263014" y="453970"/>
          <a:ext cx="1645291" cy="1903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182"/>
              </a:lnTo>
              <a:lnTo>
                <a:pt x="1645291" y="95182"/>
              </a:lnTo>
              <a:lnTo>
                <a:pt x="1645291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49FA7F-A85B-4498-9569-C0356104A9C9}">
      <dsp:nvSpPr>
        <dsp:cNvPr id="0" name=""/>
        <dsp:cNvSpPr/>
      </dsp:nvSpPr>
      <dsp:spPr>
        <a:xfrm>
          <a:off x="2448846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2DAD11-9F15-4DDA-B4CD-4950256E173D}">
      <dsp:nvSpPr>
        <dsp:cNvPr id="0" name=""/>
        <dsp:cNvSpPr/>
      </dsp:nvSpPr>
      <dsp:spPr>
        <a:xfrm>
          <a:off x="2448846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EA581A-5396-4AD6-B2E7-26213BA09329}">
      <dsp:nvSpPr>
        <dsp:cNvPr id="0" name=""/>
        <dsp:cNvSpPr/>
      </dsp:nvSpPr>
      <dsp:spPr>
        <a:xfrm>
          <a:off x="2263014" y="453970"/>
          <a:ext cx="548430" cy="1903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182"/>
              </a:lnTo>
              <a:lnTo>
                <a:pt x="548430" y="95182"/>
              </a:lnTo>
              <a:lnTo>
                <a:pt x="548430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D151A3-4AE9-4D3F-B044-1E38986BF109}">
      <dsp:nvSpPr>
        <dsp:cNvPr id="0" name=""/>
        <dsp:cNvSpPr/>
      </dsp:nvSpPr>
      <dsp:spPr>
        <a:xfrm>
          <a:off x="1351985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928CCE-25F1-46DA-8554-0E744772E81A}">
      <dsp:nvSpPr>
        <dsp:cNvPr id="0" name=""/>
        <dsp:cNvSpPr/>
      </dsp:nvSpPr>
      <dsp:spPr>
        <a:xfrm>
          <a:off x="1351985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1FE551-0652-41C7-804A-B12251041E63}">
      <dsp:nvSpPr>
        <dsp:cNvPr id="0" name=""/>
        <dsp:cNvSpPr/>
      </dsp:nvSpPr>
      <dsp:spPr>
        <a:xfrm>
          <a:off x="1714583" y="453970"/>
          <a:ext cx="548430" cy="190364"/>
        </a:xfrm>
        <a:custGeom>
          <a:avLst/>
          <a:gdLst/>
          <a:ahLst/>
          <a:cxnLst/>
          <a:rect l="0" t="0" r="0" b="0"/>
          <a:pathLst>
            <a:path>
              <a:moveTo>
                <a:pt x="548430" y="0"/>
              </a:moveTo>
              <a:lnTo>
                <a:pt x="548430" y="95182"/>
              </a:lnTo>
              <a:lnTo>
                <a:pt x="0" y="95182"/>
              </a:lnTo>
              <a:lnTo>
                <a:pt x="0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983D3D-2658-4400-88C1-93D50F265022}">
      <dsp:nvSpPr>
        <dsp:cNvPr id="0" name=""/>
        <dsp:cNvSpPr/>
      </dsp:nvSpPr>
      <dsp:spPr>
        <a:xfrm>
          <a:off x="255124" y="1097583"/>
          <a:ext cx="135974" cy="23478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47826"/>
              </a:lnTo>
              <a:lnTo>
                <a:pt x="135974" y="2347826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64D76F-1EFE-4DA9-8B56-11F6170DEAAD}">
      <dsp:nvSpPr>
        <dsp:cNvPr id="0" name=""/>
        <dsp:cNvSpPr/>
      </dsp:nvSpPr>
      <dsp:spPr>
        <a:xfrm>
          <a:off x="255124" y="1097583"/>
          <a:ext cx="135974" cy="1704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4213"/>
              </a:lnTo>
              <a:lnTo>
                <a:pt x="135974" y="1704213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063B9F-19BA-4894-A422-DB9B9FF27864}">
      <dsp:nvSpPr>
        <dsp:cNvPr id="0" name=""/>
        <dsp:cNvSpPr/>
      </dsp:nvSpPr>
      <dsp:spPr>
        <a:xfrm>
          <a:off x="255124" y="1097583"/>
          <a:ext cx="135974" cy="1060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601"/>
              </a:lnTo>
              <a:lnTo>
                <a:pt x="135974" y="1060601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EF719-90B0-4EF9-A957-E779466D0552}">
      <dsp:nvSpPr>
        <dsp:cNvPr id="0" name=""/>
        <dsp:cNvSpPr/>
      </dsp:nvSpPr>
      <dsp:spPr>
        <a:xfrm>
          <a:off x="255124" y="1097583"/>
          <a:ext cx="135974" cy="4169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88"/>
              </a:lnTo>
              <a:lnTo>
                <a:pt x="135974" y="416988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DD19F6-25B8-4939-889C-96E43537C7B6}">
      <dsp:nvSpPr>
        <dsp:cNvPr id="0" name=""/>
        <dsp:cNvSpPr/>
      </dsp:nvSpPr>
      <dsp:spPr>
        <a:xfrm>
          <a:off x="617723" y="453970"/>
          <a:ext cx="1645291" cy="190364"/>
        </a:xfrm>
        <a:custGeom>
          <a:avLst/>
          <a:gdLst/>
          <a:ahLst/>
          <a:cxnLst/>
          <a:rect l="0" t="0" r="0" b="0"/>
          <a:pathLst>
            <a:path>
              <a:moveTo>
                <a:pt x="1645291" y="0"/>
              </a:moveTo>
              <a:lnTo>
                <a:pt x="1645291" y="95182"/>
              </a:lnTo>
              <a:lnTo>
                <a:pt x="0" y="95182"/>
              </a:lnTo>
              <a:lnTo>
                <a:pt x="0" y="190364"/>
              </a:lnTo>
            </a:path>
          </a:pathLst>
        </a:custGeom>
        <a:noFill/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6944EA-2688-4C7A-9341-3652D4D695D7}">
      <dsp:nvSpPr>
        <dsp:cNvPr id="0" name=""/>
        <dsp:cNvSpPr/>
      </dsp:nvSpPr>
      <dsp:spPr>
        <a:xfrm>
          <a:off x="1809766" y="722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 err="1">
              <a:solidFill>
                <a:schemeClr val="bg1"/>
              </a:solidFill>
            </a:rPr>
            <a:t>Departementsleitung</a:t>
          </a:r>
          <a:endParaRPr lang="de-DE" sz="600" kern="1200" dirty="0">
            <a:solidFill>
              <a:schemeClr val="bg1"/>
            </a:solidFill>
          </a:endParaRPr>
        </a:p>
      </dsp:txBody>
      <dsp:txXfrm>
        <a:off x="1809766" y="722"/>
        <a:ext cx="906496" cy="453248"/>
      </dsp:txXfrm>
    </dsp:sp>
    <dsp:sp modelId="{EC6322E9-A369-4324-A973-E5572B0164C6}">
      <dsp:nvSpPr>
        <dsp:cNvPr id="0" name=""/>
        <dsp:cNvSpPr/>
      </dsp:nvSpPr>
      <dsp:spPr>
        <a:xfrm>
          <a:off x="164474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chemeClr val="bg1"/>
              </a:solidFill>
            </a:rPr>
            <a:t>Business- und Prozessunterstützung</a:t>
          </a:r>
        </a:p>
      </dsp:txBody>
      <dsp:txXfrm>
        <a:off x="164474" y="644334"/>
        <a:ext cx="906496" cy="453248"/>
      </dsp:txXfrm>
    </dsp:sp>
    <dsp:sp modelId="{55F7B139-B593-4BCC-A441-8F8C4D5162DE}">
      <dsp:nvSpPr>
        <dsp:cNvPr id="0" name=""/>
        <dsp:cNvSpPr/>
      </dsp:nvSpPr>
      <dsp:spPr>
        <a:xfrm>
          <a:off x="391098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Business Analyse</a:t>
          </a:r>
        </a:p>
      </dsp:txBody>
      <dsp:txXfrm>
        <a:off x="391098" y="1287947"/>
        <a:ext cx="906496" cy="453248"/>
      </dsp:txXfrm>
    </dsp:sp>
    <dsp:sp modelId="{DC715E24-2826-4AFB-AC0A-345B7FDE535E}">
      <dsp:nvSpPr>
        <dsp:cNvPr id="0" name=""/>
        <dsp:cNvSpPr/>
      </dsp:nvSpPr>
      <dsp:spPr>
        <a:xfrm>
          <a:off x="391098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ICT Projektmanagement</a:t>
          </a:r>
        </a:p>
      </dsp:txBody>
      <dsp:txXfrm>
        <a:off x="391098" y="1931560"/>
        <a:ext cx="906496" cy="453248"/>
      </dsp:txXfrm>
    </dsp:sp>
    <dsp:sp modelId="{0156D928-B4C7-43D3-A34C-92D50456CA91}">
      <dsp:nvSpPr>
        <dsp:cNvPr id="0" name=""/>
        <dsp:cNvSpPr/>
      </dsp:nvSpPr>
      <dsp:spPr>
        <a:xfrm>
          <a:off x="391098" y="2575172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600" kern="1200" dirty="0">
              <a:solidFill>
                <a:srgbClr val="505050"/>
              </a:solidFill>
            </a:rPr>
            <a:t>ICT Benutzer und Client Service</a:t>
          </a:r>
          <a:endParaRPr lang="de-DE" sz="600" kern="1200" dirty="0">
            <a:solidFill>
              <a:srgbClr val="505050"/>
            </a:solidFill>
          </a:endParaRPr>
        </a:p>
      </dsp:txBody>
      <dsp:txXfrm>
        <a:off x="391098" y="2575172"/>
        <a:ext cx="906496" cy="453248"/>
      </dsp:txXfrm>
    </dsp:sp>
    <dsp:sp modelId="{7D94E394-6DD4-457B-9582-8EC485CAE1D5}">
      <dsp:nvSpPr>
        <dsp:cNvPr id="0" name=""/>
        <dsp:cNvSpPr/>
      </dsp:nvSpPr>
      <dsp:spPr>
        <a:xfrm>
          <a:off x="391098" y="3218785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ICT Controlling</a:t>
          </a:r>
        </a:p>
      </dsp:txBody>
      <dsp:txXfrm>
        <a:off x="391098" y="3218785"/>
        <a:ext cx="906496" cy="453248"/>
      </dsp:txXfrm>
    </dsp:sp>
    <dsp:sp modelId="{1EB9E475-A787-4D52-A229-DF7763F5448A}">
      <dsp:nvSpPr>
        <dsp:cNvPr id="0" name=""/>
        <dsp:cNvSpPr/>
      </dsp:nvSpPr>
      <dsp:spPr>
        <a:xfrm>
          <a:off x="1261335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chemeClr val="bg1"/>
              </a:solidFill>
            </a:rPr>
            <a:t>Applikationsmanagement</a:t>
          </a:r>
        </a:p>
      </dsp:txBody>
      <dsp:txXfrm>
        <a:off x="1261335" y="644334"/>
        <a:ext cx="906496" cy="453248"/>
      </dsp:txXfrm>
    </dsp:sp>
    <dsp:sp modelId="{A48A40A1-F53E-4B73-97D2-43EB67174FFB}">
      <dsp:nvSpPr>
        <dsp:cNvPr id="0" name=""/>
        <dsp:cNvSpPr/>
      </dsp:nvSpPr>
      <dsp:spPr>
        <a:xfrm>
          <a:off x="1487959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Administrative Applikationen</a:t>
          </a:r>
        </a:p>
      </dsp:txBody>
      <dsp:txXfrm>
        <a:off x="1487959" y="1287947"/>
        <a:ext cx="906496" cy="453248"/>
      </dsp:txXfrm>
    </dsp:sp>
    <dsp:sp modelId="{1E4613BC-D8EE-4C41-8269-20C4040066F0}">
      <dsp:nvSpPr>
        <dsp:cNvPr id="0" name=""/>
        <dsp:cNvSpPr/>
      </dsp:nvSpPr>
      <dsp:spPr>
        <a:xfrm>
          <a:off x="1487959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Medizinische Applikationen</a:t>
          </a:r>
        </a:p>
      </dsp:txBody>
      <dsp:txXfrm>
        <a:off x="1487959" y="1931560"/>
        <a:ext cx="906496" cy="453248"/>
      </dsp:txXfrm>
    </dsp:sp>
    <dsp:sp modelId="{A2ACEA40-648B-4337-B9AE-80DECAEED693}">
      <dsp:nvSpPr>
        <dsp:cNvPr id="0" name=""/>
        <dsp:cNvSpPr/>
      </dsp:nvSpPr>
      <dsp:spPr>
        <a:xfrm>
          <a:off x="2358196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chemeClr val="bg1"/>
              </a:solidFill>
            </a:rPr>
            <a:t>Infrastrukturmanagement</a:t>
          </a:r>
        </a:p>
      </dsp:txBody>
      <dsp:txXfrm>
        <a:off x="2358196" y="644334"/>
        <a:ext cx="906496" cy="453248"/>
      </dsp:txXfrm>
    </dsp:sp>
    <dsp:sp modelId="{ED8D390F-5329-4E44-A69E-74F9A8785403}">
      <dsp:nvSpPr>
        <dsp:cNvPr id="0" name=""/>
        <dsp:cNvSpPr/>
      </dsp:nvSpPr>
      <dsp:spPr>
        <a:xfrm>
          <a:off x="2584820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Netzwerk, </a:t>
          </a:r>
          <a:r>
            <a:rPr lang="de-DE" sz="600" kern="1200" dirty="0" err="1">
              <a:solidFill>
                <a:srgbClr val="505050"/>
              </a:solidFill>
            </a:rPr>
            <a:t>Secutity</a:t>
          </a:r>
          <a:r>
            <a:rPr lang="de-DE" sz="600" kern="1200" dirty="0">
              <a:solidFill>
                <a:srgbClr val="505050"/>
              </a:solidFill>
            </a:rPr>
            <a:t> u. </a:t>
          </a:r>
          <a:r>
            <a:rPr lang="de-DE" sz="600" kern="1200" dirty="0" err="1">
              <a:solidFill>
                <a:srgbClr val="505050"/>
              </a:solidFill>
            </a:rPr>
            <a:t>Comm</a:t>
          </a:r>
          <a:r>
            <a:rPr lang="de-DE" sz="600" kern="1200" dirty="0">
              <a:solidFill>
                <a:srgbClr val="505050"/>
              </a:solidFill>
            </a:rPr>
            <a:t>.</a:t>
          </a:r>
        </a:p>
      </dsp:txBody>
      <dsp:txXfrm>
        <a:off x="2584820" y="1287947"/>
        <a:ext cx="906496" cy="453248"/>
      </dsp:txXfrm>
    </dsp:sp>
    <dsp:sp modelId="{D890F492-0858-4ADD-9D72-414E68BCFCEF}">
      <dsp:nvSpPr>
        <dsp:cNvPr id="0" name=""/>
        <dsp:cNvSpPr/>
      </dsp:nvSpPr>
      <dsp:spPr>
        <a:xfrm>
          <a:off x="2584820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Data Center</a:t>
          </a:r>
        </a:p>
      </dsp:txBody>
      <dsp:txXfrm>
        <a:off x="2584820" y="1931560"/>
        <a:ext cx="906496" cy="453248"/>
      </dsp:txXfrm>
    </dsp:sp>
    <dsp:sp modelId="{702B3FDE-5AB7-4C5C-8088-0252EECC19ED}">
      <dsp:nvSpPr>
        <dsp:cNvPr id="0" name=""/>
        <dsp:cNvSpPr/>
      </dsp:nvSpPr>
      <dsp:spPr>
        <a:xfrm>
          <a:off x="3455057" y="644334"/>
          <a:ext cx="906496" cy="453248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chemeClr val="bg1"/>
              </a:solidFill>
            </a:rPr>
            <a:t>Digitale und technische Entwicklung</a:t>
          </a:r>
        </a:p>
      </dsp:txBody>
      <dsp:txXfrm>
        <a:off x="3455057" y="644334"/>
        <a:ext cx="906496" cy="453248"/>
      </dsp:txXfrm>
    </dsp:sp>
    <dsp:sp modelId="{C3D815FD-4158-4C44-AD82-A4A018942C98}">
      <dsp:nvSpPr>
        <dsp:cNvPr id="0" name=""/>
        <dsp:cNvSpPr/>
      </dsp:nvSpPr>
      <dsp:spPr>
        <a:xfrm>
          <a:off x="3681681" y="1287947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Innovation &amp; Transformation</a:t>
          </a:r>
        </a:p>
      </dsp:txBody>
      <dsp:txXfrm>
        <a:off x="3681681" y="1287947"/>
        <a:ext cx="906496" cy="453248"/>
      </dsp:txXfrm>
    </dsp:sp>
    <dsp:sp modelId="{F414B100-520F-4288-A2EA-189B0D204E9B}">
      <dsp:nvSpPr>
        <dsp:cNvPr id="0" name=""/>
        <dsp:cNvSpPr/>
      </dsp:nvSpPr>
      <dsp:spPr>
        <a:xfrm>
          <a:off x="3681681" y="1931560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Digitale Prozessentwicklung</a:t>
          </a:r>
        </a:p>
      </dsp:txBody>
      <dsp:txXfrm>
        <a:off x="3681681" y="1931560"/>
        <a:ext cx="906496" cy="453248"/>
      </dsp:txXfrm>
    </dsp:sp>
    <dsp:sp modelId="{DA6741DF-F343-4F02-B9FC-79CDE0EBB8FC}">
      <dsp:nvSpPr>
        <dsp:cNvPr id="0" name=""/>
        <dsp:cNvSpPr/>
      </dsp:nvSpPr>
      <dsp:spPr>
        <a:xfrm>
          <a:off x="3681681" y="2575172"/>
          <a:ext cx="906496" cy="453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00" kern="1200" dirty="0">
              <a:solidFill>
                <a:srgbClr val="505050"/>
              </a:solidFill>
            </a:rPr>
            <a:t>ICT Projektmanagement</a:t>
          </a:r>
        </a:p>
      </dsp:txBody>
      <dsp:txXfrm>
        <a:off x="3681681" y="2575172"/>
        <a:ext cx="906496" cy="4532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sz="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8A9999AE-75AC-4175-A26A-3C5FD28AED21}" type="datetimeFigureOut">
              <a:rPr lang="de-CH" sz="800">
                <a:latin typeface="Arial" pitchFamily="34" charset="0"/>
                <a:cs typeface="Arial" pitchFamily="34" charset="0"/>
              </a:rPr>
              <a:pPr algn="r"/>
              <a:t>12.06.2024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BCF23F0F-06B6-43D9-8985-6C3F06C46DE0}" type="slidenum">
              <a:rPr lang="de-CH" sz="800">
                <a:latin typeface="Arial" pitchFamily="34" charset="0"/>
                <a:cs typeface="Arial" pitchFamily="34" charset="0"/>
              </a:rPr>
              <a:pPr algn="r"/>
              <a:t>‹Nr.›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339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800">
                <a:latin typeface="+mn-lt"/>
              </a:defRPr>
            </a:lvl1pPr>
          </a:lstStyle>
          <a:p>
            <a:fld id="{F9C31815-B615-445E-878D-971B73AC9D4D}" type="datetimeFigureOut">
              <a:rPr lang="de-CH" smtClean="0"/>
              <a:pPr/>
              <a:t>12.06.2024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latin typeface="+mn-lt"/>
              </a:defRPr>
            </a:lvl1pPr>
          </a:lstStyle>
          <a:p>
            <a:fld id="{95A26A89-F614-4F4F-A7ED-FFD8BF2A4D7B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8950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Kurzer Abriss Werdegang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762977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4964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- </a:t>
            </a:r>
            <a:r>
              <a:rPr lang="de-CH" dirty="0" err="1"/>
              <a:t>automatiserungsplattform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0575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 smtClean="0"/>
              <a:t>Arbeitszeit </a:t>
            </a:r>
            <a:r>
              <a:rPr lang="de-CH" dirty="0"/>
              <a:t>=&gt; 120 CHF / </a:t>
            </a:r>
            <a:r>
              <a:rPr lang="de-CH" dirty="0" smtClean="0"/>
              <a:t>h</a:t>
            </a:r>
          </a:p>
          <a:p>
            <a:pPr marL="171450" indent="-171450">
              <a:buFontTx/>
              <a:buChar char="-"/>
            </a:pPr>
            <a:r>
              <a:rPr lang="de-CH" dirty="0" err="1" smtClean="0"/>
              <a:t>YugabyteDB</a:t>
            </a:r>
            <a:r>
              <a:rPr lang="de-CH" dirty="0" smtClean="0"/>
              <a:t> kein </a:t>
            </a:r>
            <a:r>
              <a:rPr lang="de-CH" dirty="0" err="1" smtClean="0"/>
              <a:t>Switchover</a:t>
            </a:r>
            <a:r>
              <a:rPr lang="de-CH" smtClean="0"/>
              <a:t> möglich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160059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-</a:t>
            </a:r>
            <a:r>
              <a:rPr lang="de-CH" baseline="0" dirty="0" smtClean="0"/>
              <a:t> ggf. automatisch setzen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24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9308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sz="1000" dirty="0"/>
              <a:t>Automatisierter Failover =&gt; </a:t>
            </a:r>
            <a:r>
              <a:rPr lang="de-CH" sz="1000" dirty="0" err="1"/>
              <a:t>postgresql_cluster</a:t>
            </a:r>
            <a:r>
              <a:rPr lang="de-CH" sz="1000" baseline="0" dirty="0"/>
              <a:t> hat eine Architektonische Schwachstelle die App ausgleichen muss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de-CH" sz="10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sz="1000" dirty="0"/>
              <a:t>SQL </a:t>
            </a:r>
            <a:r>
              <a:rPr lang="de-CH" sz="1000" dirty="0" err="1"/>
              <a:t>optimierungen</a:t>
            </a:r>
            <a:r>
              <a:rPr lang="de-CH" sz="1000" dirty="0"/>
              <a:t> - Indizes </a:t>
            </a:r>
            <a:r>
              <a:rPr lang="de-CH" sz="1000" dirty="0" err="1"/>
              <a:t>tracken</a:t>
            </a:r>
            <a:r>
              <a:rPr lang="de-CH" sz="1000" dirty="0"/>
              <a:t> und verwalten =&gt; Bräuchte ein</a:t>
            </a:r>
            <a:r>
              <a:rPr lang="de-CH" sz="1000" baseline="0" dirty="0"/>
              <a:t> Performance </a:t>
            </a:r>
            <a:r>
              <a:rPr lang="de-CH" sz="1000" baseline="0" dirty="0" err="1"/>
              <a:t>Repo</a:t>
            </a:r>
            <a:endParaRPr lang="de-CH" sz="1000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de-CH" sz="10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sz="1000" dirty="0"/>
              <a:t>Testziele</a:t>
            </a:r>
            <a:r>
              <a:rPr lang="de-CH" sz="1000" baseline="0" dirty="0"/>
              <a:t> =&gt; Quorum geht nicht mit 1 </a:t>
            </a:r>
            <a:r>
              <a:rPr lang="de-CH" sz="1000" baseline="0" dirty="0" err="1"/>
              <a:t>Node</a:t>
            </a:r>
            <a:endParaRPr lang="de-CH" sz="1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26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13181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>
                <a:cs typeface="Arial"/>
              </a:rPr>
              <a:t>Analyse </a:t>
            </a:r>
            <a:r>
              <a:rPr lang="de-CH" dirty="0" err="1">
                <a:cs typeface="Arial"/>
              </a:rPr>
              <a:t>PostgreSQL</a:t>
            </a:r>
            <a:r>
              <a:rPr lang="de-CH" dirty="0">
                <a:cs typeface="Arial"/>
              </a:rPr>
              <a:t> HA Cluster Lösungen: ü 35h</a:t>
            </a:r>
          </a:p>
          <a:p>
            <a:r>
              <a:rPr lang="de-CH" dirty="0">
                <a:cs typeface="Arial"/>
              </a:rPr>
              <a:t>Troubleshooting und Lösungsfindung: 3h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27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65573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Ziele Rückblickend reduzieren da sehr viele</a:t>
            </a:r>
          </a:p>
          <a:p>
            <a:pPr marL="171450" indent="-171450">
              <a:buFontTx/>
              <a:buChar char="-"/>
            </a:pPr>
            <a:r>
              <a:rPr lang="de-CH" dirty="0"/>
              <a:t>Zeit- und Dokumentenstruktur vereinfachen und generalisieren</a:t>
            </a:r>
          </a:p>
          <a:p>
            <a:pPr marL="171450" indent="-171450">
              <a:buFontTx/>
              <a:buChar char="-"/>
            </a:pPr>
            <a:r>
              <a:rPr lang="de-CH" dirty="0"/>
              <a:t>Mittig ausrichten</a:t>
            </a:r>
          </a:p>
          <a:p>
            <a:pPr marL="171450" indent="-171450">
              <a:buFontTx/>
              <a:buChar char="-"/>
            </a:pPr>
            <a:r>
              <a:rPr lang="de-CH" dirty="0"/>
              <a:t>In k8s reduzieren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29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9581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ICT!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79441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- Grösser machen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90366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PostgreSQL High </a:t>
            </a:r>
            <a:r>
              <a:rPr lang="de-DE" dirty="0" err="1"/>
              <a:t>Availability</a:t>
            </a:r>
            <a:r>
              <a:rPr lang="de-DE" dirty="0"/>
              <a:t> Cluster evaluieren und Testsystem implementieren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0143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Foreman</a:t>
            </a:r>
            <a:r>
              <a:rPr lang="de-CH" baseline="0" dirty="0"/>
              <a:t> =&gt; KSGR Linux </a:t>
            </a:r>
            <a:r>
              <a:rPr lang="de-CH" baseline="0" dirty="0" err="1"/>
              <a:t>Provisioning</a:t>
            </a:r>
            <a:r>
              <a:rPr lang="de-CH" baseline="0"/>
              <a:t> Tool</a:t>
            </a:r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249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de-CH" dirty="0"/>
              <a:t>Fehlende Ressourcen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HP-UX Ablöseprojekt</a:t>
            </a:r>
          </a:p>
          <a:p>
            <a:pPr marL="228600" indent="-228600">
              <a:buFont typeface="+mj-lt"/>
              <a:buAutoNum type="arabicPeriod"/>
            </a:pPr>
            <a:r>
              <a:rPr lang="de-CH" dirty="0"/>
              <a:t>Alte Infrastruktur kann</a:t>
            </a:r>
            <a:r>
              <a:rPr lang="de-CH" baseline="0" dirty="0"/>
              <a:t> </a:t>
            </a:r>
            <a:r>
              <a:rPr lang="de-CH" dirty="0"/>
              <a:t>ungeplant sämtliche Ressourcen binden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Schwächen beim Selbstmanagement</a:t>
            </a:r>
            <a:r>
              <a:rPr lang="de-CH" sz="1000" baseline="0" dirty="0"/>
              <a:t> und Selbstorganisation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baseline="0" dirty="0"/>
              <a:t> Verlust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 err="1"/>
              <a:t>Scope</a:t>
            </a:r>
            <a:r>
              <a:rPr lang="de-CH" sz="1000" dirty="0"/>
              <a:t> </a:t>
            </a:r>
            <a:r>
              <a:rPr lang="de-CH" sz="1000" dirty="0" err="1"/>
              <a:t>Creep</a:t>
            </a:r>
            <a:endParaRPr lang="de-CH" sz="100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SIEM nicht betriebsbereit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de-CH" sz="1000" dirty="0"/>
              <a:t>Foreman nicht betriebsbereit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46719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2480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Stundensatz 120CHF/h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20849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Präferenzmatrix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dirty="0"/>
              <a:t>1 Monolith / 1 Verteiltes</a:t>
            </a:r>
            <a:r>
              <a:rPr lang="de-CH" baseline="0" dirty="0"/>
              <a:t>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Synergien von Monolith auf Verteiltes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 err="1"/>
              <a:t>Sharding</a:t>
            </a:r>
            <a:r>
              <a:rPr lang="de-CH" baseline="0" dirty="0"/>
              <a:t> auf Monolith nicht möglich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CH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Methodik </a:t>
            </a:r>
            <a:r>
              <a:rPr lang="de-CH" baseline="0" dirty="0" smtClean="0"/>
              <a:t>erklären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CH" baseline="0" dirty="0" smtClean="0"/>
              <a:t>Anforderungen erfasst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CH" baseline="0" dirty="0" smtClean="0"/>
              <a:t>Anhand der Ziele und </a:t>
            </a:r>
            <a:r>
              <a:rPr lang="de-CH" baseline="0" dirty="0" err="1" smtClean="0"/>
              <a:t>Stakeholderbedürfnisse</a:t>
            </a:r>
            <a:r>
              <a:rPr lang="de-CH" baseline="0" dirty="0" smtClean="0"/>
              <a:t> gegeneinander abgewogen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26A89-F614-4F4F-A7ED-FFD8BF2A4D7B}" type="slidenum">
              <a:rPr lang="de-CH" smtClean="0"/>
              <a:pPr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8480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sgr.ch/" TargetMode="External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 Startfolie KSG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1"/>
          <p:cNvSpPr>
            <a:spLocks noGrp="1"/>
          </p:cNvSpPr>
          <p:nvPr>
            <p:ph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Titelplatzhalter 3"/>
          <p:cNvSpPr>
            <a:spLocks noGrp="1"/>
          </p:cNvSpPr>
          <p:nvPr>
            <p:ph type="title"/>
          </p:nvPr>
        </p:nvSpPr>
        <p:spPr>
          <a:xfrm>
            <a:off x="179512" y="2499742"/>
            <a:ext cx="6869318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293176"/>
            <a:ext cx="7048830" cy="307877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 dirty="0"/>
              <a:t>Veranstaltung / Datum</a:t>
            </a:r>
          </a:p>
          <a:p>
            <a:pPr lvl="0"/>
            <a:r>
              <a:rPr lang="de-DE" dirty="0"/>
              <a:t>Referent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2211710"/>
            <a:ext cx="7048830" cy="2160240"/>
          </a:xfrm>
          <a:noFill/>
        </p:spPr>
        <p:txBody>
          <a:bodyPr>
            <a:normAutofit/>
          </a:bodyPr>
          <a:lstStyle>
            <a:lvl1pPr>
              <a:defRPr sz="4000" baseline="0"/>
            </a:lvl1pPr>
          </a:lstStyle>
          <a:p>
            <a:pPr lvl="0"/>
            <a:r>
              <a:rPr lang="de-DE" dirty="0"/>
              <a:t>Präsentationstitel als eindeutiger Satz auf maximal drei Zeilen</a:t>
            </a:r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137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9_Trennfolie / Untertitel 9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4135073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_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/>
          </p:nvPr>
        </p:nvSpPr>
        <p:spPr>
          <a:xfrm>
            <a:off x="179512" y="1065845"/>
            <a:ext cx="8784975" cy="3744416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solidFill>
                  <a:srgbClr val="555146"/>
                </a:solidFill>
              </a:defRPr>
            </a:lvl2pPr>
            <a:lvl3pPr marL="714375" indent="0">
              <a:buFont typeface="Arial" pitchFamily="34" charset="0"/>
              <a:buNone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6857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2_Aufzählung und Inhal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179512" y="1059582"/>
            <a:ext cx="4464496" cy="3672407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4716016" y="1059582"/>
            <a:ext cx="4248470" cy="36724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/>
              <a:t>Inhalt einfügen (Tabelle, Grafik, Bild)</a:t>
            </a:r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369539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3_Aufzählung und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61880" y="1115566"/>
            <a:ext cx="4302605" cy="3688431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179512" y="1115566"/>
            <a:ext cx="4357391" cy="36884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/>
              <a:t>Inhalt einfügen (Tabelle, Grafik, Bild)</a:t>
            </a:r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181440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4_Aufzählung und 3 Bilder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97885" y="1115566"/>
            <a:ext cx="4266601" cy="3688432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30" hasCustomPrompt="1"/>
          </p:nvPr>
        </p:nvSpPr>
        <p:spPr>
          <a:xfrm>
            <a:off x="179512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Bild einfügen</a:t>
            </a:r>
          </a:p>
        </p:txBody>
      </p:sp>
      <p:sp>
        <p:nvSpPr>
          <p:cNvPr id="10" name="Bildplatzhalter 6"/>
          <p:cNvSpPr>
            <a:spLocks noGrp="1"/>
          </p:cNvSpPr>
          <p:nvPr>
            <p:ph type="pic" sz="quarter" idx="32" hasCustomPrompt="1"/>
          </p:nvPr>
        </p:nvSpPr>
        <p:spPr>
          <a:xfrm>
            <a:off x="179512" y="2947512"/>
            <a:ext cx="4359968" cy="1856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Bild einfügen</a:t>
            </a:r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33" hasCustomPrompt="1"/>
          </p:nvPr>
        </p:nvSpPr>
        <p:spPr>
          <a:xfrm>
            <a:off x="2451247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Bild einfügen</a:t>
            </a:r>
          </a:p>
        </p:txBody>
      </p:sp>
      <p:sp>
        <p:nvSpPr>
          <p:cNvPr id="14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/>
              <a:t>Folientitel enthält die Aussage auf maximal zwei Zeilen</a:t>
            </a:r>
          </a:p>
        </p:txBody>
      </p:sp>
    </p:spTree>
    <p:extLst>
      <p:ext uri="{BB962C8B-B14F-4D97-AF65-F5344CB8AC3E}">
        <p14:creationId xmlns:p14="http://schemas.microsoft.com/office/powerpoint/2010/main" val="260277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 Dan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354320" y="3507854"/>
            <a:ext cx="8352928" cy="93610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1600" noProof="0" dirty="0">
                <a:solidFill>
                  <a:srgbClr val="505050"/>
                </a:solidFill>
              </a:rPr>
              <a:t>Kantonsspital</a:t>
            </a:r>
            <a:r>
              <a:rPr lang="de-CH" sz="1600" baseline="0" noProof="0" dirty="0">
                <a:solidFill>
                  <a:srgbClr val="505050"/>
                </a:solidFill>
              </a:rPr>
              <a:t> Graubünden</a:t>
            </a:r>
            <a:r>
              <a:rPr lang="de-CH" sz="1600" noProof="0" dirty="0">
                <a:solidFill>
                  <a:srgbClr val="505050"/>
                </a:solidFill>
              </a:rPr>
              <a:t>	</a:t>
            </a:r>
          </a:p>
          <a:p>
            <a:pPr>
              <a:tabLst>
                <a:tab pos="2871788" algn="l"/>
              </a:tabLst>
            </a:pPr>
            <a:r>
              <a:rPr lang="de-CH" sz="1600" baseline="0" noProof="0" dirty="0" err="1">
                <a:solidFill>
                  <a:srgbClr val="505050"/>
                </a:solidFill>
              </a:rPr>
              <a:t>Loëstrasse</a:t>
            </a:r>
            <a:r>
              <a:rPr lang="de-CH" sz="1600" baseline="0" noProof="0" dirty="0">
                <a:solidFill>
                  <a:srgbClr val="505050"/>
                </a:solidFill>
              </a:rPr>
              <a:t> 170</a:t>
            </a:r>
          </a:p>
          <a:p>
            <a:pPr>
              <a:tabLst>
                <a:tab pos="2871788" algn="l"/>
              </a:tabLst>
            </a:pPr>
            <a:r>
              <a:rPr lang="de-CH" sz="1600" baseline="0" noProof="0" dirty="0">
                <a:solidFill>
                  <a:srgbClr val="505050"/>
                </a:solidFill>
              </a:rPr>
              <a:t>7000 Chur	</a:t>
            </a:r>
          </a:p>
          <a:p>
            <a:pPr>
              <a:tabLst>
                <a:tab pos="2871788" algn="l"/>
              </a:tabLst>
            </a:pPr>
            <a:r>
              <a:rPr lang="de-CH" sz="1600" kern="1200" baseline="0" noProof="0" dirty="0">
                <a:solidFill>
                  <a:srgbClr val="505050"/>
                </a:solidFill>
                <a:latin typeface="+mn-lt"/>
                <a:ea typeface="+mn-ea"/>
                <a:cs typeface="+mn-cs"/>
                <a:hlinkClick r:id="rId2"/>
              </a:rPr>
              <a:t>www.ksgr.ch</a:t>
            </a:r>
            <a:r>
              <a:rPr lang="de-CH" sz="1600" kern="1200" baseline="0" noProof="0" dirty="0">
                <a:solidFill>
                  <a:srgbClr val="505050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CH" sz="1600" baseline="0" noProof="0" dirty="0">
                <a:solidFill>
                  <a:srgbClr val="505050"/>
                </a:solidFill>
              </a:rPr>
              <a:t>	</a:t>
            </a:r>
          </a:p>
        </p:txBody>
      </p:sp>
      <p:sp>
        <p:nvSpPr>
          <p:cNvPr id="13" name="Inhaltsplatzhalter 12"/>
          <p:cNvSpPr>
            <a:spLocks noGrp="1"/>
          </p:cNvSpPr>
          <p:nvPr>
            <p:ph sz="quarter" idx="17" hasCustomPrompt="1"/>
          </p:nvPr>
        </p:nvSpPr>
        <p:spPr>
          <a:xfrm>
            <a:off x="251520" y="2643657"/>
            <a:ext cx="5400675" cy="7202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505050"/>
                </a:solidFill>
              </a:defRPr>
            </a:lvl1pPr>
            <a:lvl2pPr>
              <a:defRPr sz="20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2000">
                <a:solidFill>
                  <a:srgbClr val="505050"/>
                </a:solidFill>
              </a:defRPr>
            </a:lvl4pPr>
            <a:lvl5pPr>
              <a:defRPr sz="2000">
                <a:solidFill>
                  <a:srgbClr val="505050"/>
                </a:solidFill>
              </a:defRPr>
            </a:lvl5pPr>
          </a:lstStyle>
          <a:p>
            <a:pPr lvl="0"/>
            <a:r>
              <a:rPr lang="de-DE" dirty="0"/>
              <a:t>Vorname, Name des Autors verfassen</a:t>
            </a:r>
          </a:p>
          <a:p>
            <a:pPr lvl="0"/>
            <a:r>
              <a:rPr lang="de-DE" dirty="0"/>
              <a:t>Funktion des Autors verfassen</a:t>
            </a:r>
          </a:p>
        </p:txBody>
      </p:sp>
      <p:sp>
        <p:nvSpPr>
          <p:cNvPr id="2" name="Textfeld 1"/>
          <p:cNvSpPr txBox="1"/>
          <p:nvPr userDrawn="1"/>
        </p:nvSpPr>
        <p:spPr>
          <a:xfrm>
            <a:off x="347133" y="19379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4000" b="1" noProof="0" dirty="0">
                <a:solidFill>
                  <a:srgbClr val="282828"/>
                </a:solidFill>
              </a:rPr>
              <a:t>Herzlichen</a:t>
            </a:r>
            <a:r>
              <a:rPr lang="de-CH" sz="4000" b="1" baseline="0" noProof="0" dirty="0">
                <a:solidFill>
                  <a:srgbClr val="282828"/>
                </a:solidFill>
              </a:rPr>
              <a:t> Dank</a:t>
            </a:r>
            <a:endParaRPr lang="de-CH" sz="4000" b="1" noProof="0" dirty="0">
              <a:solidFill>
                <a:srgbClr val="282828"/>
              </a:solidFill>
            </a:endParaRPr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2597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 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1"/>
          <p:cNvSpPr txBox="1">
            <a:spLocks noChangeArrowheads="1"/>
          </p:cNvSpPr>
          <p:nvPr userDrawn="1"/>
        </p:nvSpPr>
        <p:spPr bwMode="auto">
          <a:xfrm>
            <a:off x="373311" y="3435846"/>
            <a:ext cx="8424862" cy="1368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/>
            <a:endParaRPr lang="de-CH" sz="350" noProof="0" dirty="0">
              <a:solidFill>
                <a:srgbClr val="555146"/>
              </a:solidFill>
              <a:latin typeface="Arial" charset="0"/>
              <a:ea typeface="ＭＳ Ｐゴシック" pitchFamily="34" charset="-128"/>
            </a:endParaRPr>
          </a:p>
          <a:p>
            <a:pPr algn="ctr" eaLnBrk="1" hangingPunct="1"/>
            <a:r>
              <a:rPr lang="de-CH" sz="1600" noProof="0" dirty="0">
                <a:solidFill>
                  <a:srgbClr val="555146"/>
                </a:solidFill>
                <a:latin typeface="Arial" charset="0"/>
                <a:ea typeface="ＭＳ Ｐゴシック" pitchFamily="34" charset="-128"/>
              </a:rPr>
              <a:t>www.ksgr.ch</a:t>
            </a:r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635646"/>
            <a:ext cx="5436096" cy="1249703"/>
          </a:xfrm>
          <a:prstGeom prst="rect">
            <a:avLst/>
          </a:prstGeom>
        </p:spPr>
      </p:pic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9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090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_Trennfolie / Untertitel 1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2754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2_Trennfolie / Untertitel 2">
    <p:bg>
      <p:bgPr>
        <a:blipFill dpi="0" rotWithShape="1">
          <a:blip r:embed="rId2">
            <a:alphaModFix amt="3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2945103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3_Trennfolie / Untertitel 3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3569482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4_Trennfolie / Untertitel 4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198001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5_Trennfolie / Untertitel 5">
    <p:bg>
      <p:bgPr>
        <a:blipFill dpi="0" rotWithShape="1">
          <a:blip r:embed="rId2">
            <a:alphaModFix amt="30000"/>
            <a:lum/>
          </a:blip>
          <a:srcRect/>
          <a:stretch>
            <a:fillRect t="-79000" b="-7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2243644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6_Trennfolie / Untertitel 6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1314953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7_Trennfolie / Untertitel 7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2307006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8_Trennfolie / Untertitel 8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/>
              <a:t>Trennfolien enthalten durchgehenden Text auf maximal drei Zeilen</a:t>
            </a:r>
          </a:p>
        </p:txBody>
      </p:sp>
    </p:spTree>
    <p:extLst>
      <p:ext uri="{BB962C8B-B14F-4D97-AF65-F5344CB8AC3E}">
        <p14:creationId xmlns:p14="http://schemas.microsoft.com/office/powerpoint/2010/main" val="134532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3"/>
          <p:cNvSpPr>
            <a:spLocks noGrp="1"/>
          </p:cNvSpPr>
          <p:nvPr>
            <p:ph type="dt" sz="half" idx="2"/>
          </p:nvPr>
        </p:nvSpPr>
        <p:spPr>
          <a:xfrm>
            <a:off x="395536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12.06.2024</a:t>
            </a:fld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16" y="339502"/>
            <a:ext cx="2448272" cy="562832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759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None/>
        <a:tabLst/>
        <a:defRPr sz="20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>
          <a:xfrm>
            <a:off x="468000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12.06.2024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7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6" r:id="rId8"/>
    <p:sldLayoutId id="2147483765" r:id="rId9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251520" y="48732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12.06.2024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85578" y="48732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76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770" r:id="rId2"/>
    <p:sldLayoutId id="2147483771" r:id="rId3"/>
    <p:sldLayoutId id="2147483769" r:id="rId4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12.06.2024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8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12.06.2024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2074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0" y="1293176"/>
            <a:ext cx="8460432" cy="3078774"/>
          </a:xfrm>
        </p:spPr>
        <p:txBody>
          <a:bodyPr/>
          <a:lstStyle/>
          <a:p>
            <a:r>
              <a:rPr lang="de-CH" dirty="0"/>
              <a:t>Diplomarbeitspräsentation / 13.06.2024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/>
          </p:nvPr>
        </p:nvSpPr>
        <p:spPr>
          <a:xfrm>
            <a:off x="0" y="2211710"/>
            <a:ext cx="8460432" cy="2160240"/>
          </a:xfrm>
        </p:spPr>
        <p:txBody>
          <a:bodyPr/>
          <a:lstStyle/>
          <a:p>
            <a:r>
              <a:rPr lang="de-CH" dirty="0"/>
              <a:t>PostgreSQL HA Cluster - Konzeption und Implementation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</a:t>
            </a:fld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662002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Einführung - Projektmanagement</a:t>
            </a:r>
          </a:p>
        </p:txBody>
      </p:sp>
    </p:spTree>
    <p:extLst>
      <p:ext uri="{BB962C8B-B14F-4D97-AF65-F5344CB8AC3E}">
        <p14:creationId xmlns:p14="http://schemas.microsoft.com/office/powerpoint/2010/main" val="228466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sz="quarter" idx="2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2" t="5185" r="8885" b="5927"/>
          <a:stretch/>
        </p:blipFill>
        <p:spPr>
          <a:xfrm>
            <a:off x="179512" y="1347614"/>
            <a:ext cx="2664296" cy="2160240"/>
          </a:xfrm>
        </p:spPr>
      </p:pic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sz="quarter" idx="3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8" t="5288" r="8988" b="5920"/>
          <a:stretch/>
        </p:blipFill>
        <p:spPr>
          <a:xfrm>
            <a:off x="3239459" y="1319531"/>
            <a:ext cx="2664296" cy="2160240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11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Risikomatrizen</a:t>
            </a:r>
          </a:p>
        </p:txBody>
      </p:sp>
      <p:pic>
        <p:nvPicPr>
          <p:cNvPr id="9" name="Inhaltsplatzhalt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7" t="5287" r="9360" b="5919"/>
          <a:stretch/>
        </p:blipFill>
        <p:spPr>
          <a:xfrm>
            <a:off x="6300190" y="1347614"/>
            <a:ext cx="2664296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47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4003403013"/>
              </p:ext>
            </p:extLst>
          </p:nvPr>
        </p:nvGraphicFramePr>
        <p:xfrm>
          <a:off x="179388" y="1065213"/>
          <a:ext cx="8785225" cy="213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045">
                  <a:extLst>
                    <a:ext uri="{9D8B030D-6E8A-4147-A177-3AD203B41FA5}">
                      <a16:colId xmlns:a16="http://schemas.microsoft.com/office/drawing/2014/main" val="2862971823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3905009761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2163373860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999178735"/>
                    </a:ext>
                  </a:extLst>
                </a:gridCol>
                <a:gridCol w="1757045">
                  <a:extLst>
                    <a:ext uri="{9D8B030D-6E8A-4147-A177-3AD203B41FA5}">
                      <a16:colId xmlns:a16="http://schemas.microsoft.com/office/drawing/2014/main" val="32111590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sz="1400" dirty="0"/>
                        <a:t>Rolle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Funktion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Departement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Bereich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Abteilung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020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400" dirty="0" err="1"/>
                        <a:t>Zabbix</a:t>
                      </a:r>
                      <a:r>
                        <a:rPr lang="de-CH" sz="1400" dirty="0"/>
                        <a:t> 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Abteilungsleiter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D10 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Infrastruktur-management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ICT </a:t>
                      </a:r>
                      <a:r>
                        <a:rPr lang="en-US" sz="1400" dirty="0" err="1"/>
                        <a:t>Netzwerk</a:t>
                      </a:r>
                      <a:r>
                        <a:rPr lang="en-US" sz="1400" dirty="0"/>
                        <a:t>, Security und Comm.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890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400" dirty="0"/>
                        <a:t>Stakeholder Data Center Infrastruktur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Abteilungsleiter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D10 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Infrastruktur-management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ICT Data Center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986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400" dirty="0"/>
                        <a:t>k8s 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ICT System Ingenieur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D10 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Infrastruktur-management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ICT Data Center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927044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12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Stakeholder</a:t>
            </a:r>
          </a:p>
        </p:txBody>
      </p:sp>
      <p:sp>
        <p:nvSpPr>
          <p:cNvPr id="4" name="Rechteck 3"/>
          <p:cNvSpPr/>
          <p:nvPr/>
        </p:nvSpPr>
        <p:spPr>
          <a:xfrm>
            <a:off x="179388" y="2643758"/>
            <a:ext cx="8785098" cy="56013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0504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24"/>
          </p:nvPr>
        </p:nvSpPr>
        <p:spPr/>
        <p:txBody>
          <a:bodyPr lIns="720000"/>
          <a:lstStyle/>
          <a:p>
            <a:r>
              <a:rPr lang="de-CH" dirty="0"/>
              <a:t>Kein Budget</a:t>
            </a:r>
          </a:p>
          <a:p>
            <a:r>
              <a:rPr lang="de-CH" dirty="0"/>
              <a:t>Reine Open-Source Varianten</a:t>
            </a:r>
          </a:p>
          <a:p>
            <a:r>
              <a:rPr lang="de-CH" dirty="0"/>
              <a:t>Keine Subskription </a:t>
            </a:r>
            <a:r>
              <a:rPr lang="de-CH" dirty="0" smtClean="0"/>
              <a:t>Modelle</a:t>
            </a:r>
          </a:p>
          <a:p>
            <a:r>
              <a:rPr lang="de-CH" dirty="0" smtClean="0"/>
              <a:t>Mit Arbeitszeit rechnen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</a:t>
            </a:r>
            <a:r>
              <a:rPr lang="de-CH" dirty="0" err="1"/>
              <a:t>Scope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2049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14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Anforderungen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41" y="1065213"/>
            <a:ext cx="6460318" cy="3744912"/>
          </a:xfrm>
        </p:spPr>
      </p:pic>
    </p:spTree>
    <p:extLst>
      <p:ext uri="{BB962C8B-B14F-4D97-AF65-F5344CB8AC3E}">
        <p14:creationId xmlns:p14="http://schemas.microsoft.com/office/powerpoint/2010/main" val="159147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2736510442"/>
              </p:ext>
            </p:extLst>
          </p:nvPr>
        </p:nvGraphicFramePr>
        <p:xfrm>
          <a:off x="179388" y="1065213"/>
          <a:ext cx="8353053" cy="3843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4351">
                  <a:extLst>
                    <a:ext uri="{9D8B030D-6E8A-4147-A177-3AD203B41FA5}">
                      <a16:colId xmlns:a16="http://schemas.microsoft.com/office/drawing/2014/main" val="3280065314"/>
                    </a:ext>
                  </a:extLst>
                </a:gridCol>
                <a:gridCol w="2784351">
                  <a:extLst>
                    <a:ext uri="{9D8B030D-6E8A-4147-A177-3AD203B41FA5}">
                      <a16:colId xmlns:a16="http://schemas.microsoft.com/office/drawing/2014/main" val="672144617"/>
                    </a:ext>
                  </a:extLst>
                </a:gridCol>
                <a:gridCol w="2784351">
                  <a:extLst>
                    <a:ext uri="{9D8B030D-6E8A-4147-A177-3AD203B41FA5}">
                      <a16:colId xmlns:a16="http://schemas.microsoft.com/office/drawing/2014/main" val="1691556616"/>
                    </a:ext>
                  </a:extLst>
                </a:gridCol>
              </a:tblGrid>
              <a:tr h="265942">
                <a:tc>
                  <a:txBody>
                    <a:bodyPr/>
                    <a:lstStyle/>
                    <a:p>
                      <a:r>
                        <a:rPr lang="de-CH" sz="1200" dirty="0"/>
                        <a:t>Anbieter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Systemart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0200471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Percona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Patroni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53159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EnterpriseDB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Patroni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362571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/>
                        <a:t>KSGR 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Eigenes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373305"/>
                  </a:ext>
                </a:extLst>
              </a:tr>
              <a:tr h="502335">
                <a:tc>
                  <a:txBody>
                    <a:bodyPr/>
                    <a:lstStyle/>
                    <a:p>
                      <a:r>
                        <a:rPr lang="en-US" sz="1400" dirty="0"/>
                        <a:t>The </a:t>
                      </a:r>
                      <a:r>
                        <a:rPr lang="en-US" sz="1400" dirty="0" err="1"/>
                        <a:t>Pgpool</a:t>
                      </a:r>
                      <a:r>
                        <a:rPr lang="en-US" sz="1400" dirty="0"/>
                        <a:t> Global Development Group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pgpool</a:t>
                      </a:r>
                      <a:r>
                        <a:rPr lang="de-CH" sz="1400" dirty="0"/>
                        <a:t>-II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541041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Hapostgres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pg_auto_failover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2329483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EnterpriseDB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CloudNativePG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336800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/>
                        <a:t>Zalando SE.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Patroni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771724"/>
                  </a:ext>
                </a:extLst>
              </a:tr>
              <a:tr h="399734">
                <a:tc>
                  <a:txBody>
                    <a:bodyPr/>
                    <a:lstStyle/>
                    <a:p>
                      <a:r>
                        <a:rPr lang="de-CH" sz="1400" dirty="0" err="1"/>
                        <a:t>OnGres</a:t>
                      </a:r>
                      <a:r>
                        <a:rPr lang="de-CH" sz="1400" dirty="0"/>
                        <a:t>, Inc.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StackGres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Monolitisch</a:t>
                      </a:r>
                      <a:r>
                        <a:rPr lang="de-CH" sz="1400" dirty="0"/>
                        <a:t> / Distributed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893250"/>
                  </a:ext>
                </a:extLst>
              </a:tr>
              <a:tr h="502335">
                <a:tc>
                  <a:txBody>
                    <a:bodyPr/>
                    <a:lstStyle/>
                    <a:p>
                      <a:r>
                        <a:rPr lang="de-CH" sz="1400" dirty="0" err="1"/>
                        <a:t>Citus</a:t>
                      </a:r>
                      <a:r>
                        <a:rPr lang="de-CH" sz="1400" dirty="0"/>
                        <a:t> Data, a Microsoft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Citus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Distributed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428166"/>
                  </a:ext>
                </a:extLst>
              </a:tr>
              <a:tr h="295491">
                <a:tc>
                  <a:txBody>
                    <a:bodyPr/>
                    <a:lstStyle/>
                    <a:p>
                      <a:r>
                        <a:rPr lang="de-CH" sz="1400" dirty="0" err="1"/>
                        <a:t>Yugabyte</a:t>
                      </a:r>
                      <a:r>
                        <a:rPr lang="de-CH" sz="1400" dirty="0"/>
                        <a:t>, Inc.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 err="1"/>
                        <a:t>YugabyteDB</a:t>
                      </a:r>
                      <a:endParaRPr lang="de-C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400" dirty="0"/>
                        <a:t>Distributed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013299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15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Gängige </a:t>
            </a:r>
            <a:r>
              <a:rPr lang="de-CH" dirty="0" err="1"/>
              <a:t>PostgreSQL</a:t>
            </a:r>
            <a:r>
              <a:rPr lang="de-CH" dirty="0"/>
              <a:t> HA Cluster Lösungen</a:t>
            </a:r>
          </a:p>
        </p:txBody>
      </p:sp>
    </p:spTree>
    <p:extLst>
      <p:ext uri="{BB962C8B-B14F-4D97-AF65-F5344CB8AC3E}">
        <p14:creationId xmlns:p14="http://schemas.microsoft.com/office/powerpoint/2010/main" val="91026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37237387"/>
              </p:ext>
            </p:extLst>
          </p:nvPr>
        </p:nvGraphicFramePr>
        <p:xfrm>
          <a:off x="179388" y="1065213"/>
          <a:ext cx="8785098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2549">
                  <a:extLst>
                    <a:ext uri="{9D8B030D-6E8A-4147-A177-3AD203B41FA5}">
                      <a16:colId xmlns:a16="http://schemas.microsoft.com/office/drawing/2014/main" val="3416880721"/>
                    </a:ext>
                  </a:extLst>
                </a:gridCol>
                <a:gridCol w="4392549">
                  <a:extLst>
                    <a:ext uri="{9D8B030D-6E8A-4147-A177-3AD203B41FA5}">
                      <a16:colId xmlns:a16="http://schemas.microsoft.com/office/drawing/2014/main" val="2744299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Begründung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589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KSGR-Lösung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Nur zwei</a:t>
                      </a:r>
                      <a:r>
                        <a:rPr lang="de-CH" baseline="0" dirty="0"/>
                        <a:t> Nodes</a:t>
                      </a:r>
                      <a:br>
                        <a:rPr lang="de-CH" baseline="0" dirty="0"/>
                      </a:br>
                      <a:r>
                        <a:rPr lang="de-CH" baseline="0" dirty="0"/>
                        <a:t>Node </a:t>
                      </a:r>
                      <a:r>
                        <a:rPr lang="de-CH" baseline="0"/>
                        <a:t>Restore Zeitintensiv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9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pgpool</a:t>
                      </a:r>
                      <a:r>
                        <a:rPr lang="de-CH" dirty="0"/>
                        <a:t>-II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Vergleichbarkeit fehlt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054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pg_auto_failover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Kein</a:t>
                      </a:r>
                      <a:r>
                        <a:rPr lang="de-CH" baseline="0" dirty="0"/>
                        <a:t> </a:t>
                      </a:r>
                      <a:r>
                        <a:rPr lang="de-CH" baseline="0" dirty="0" err="1"/>
                        <a:t>Kubernetes</a:t>
                      </a:r>
                      <a:r>
                        <a:rPr lang="de-CH" baseline="0" dirty="0"/>
                        <a:t> Support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72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CloudNativePG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Kein Mehrwert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151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Citus</a:t>
                      </a:r>
                      <a:r>
                        <a:rPr lang="de-CH" dirty="0"/>
                        <a:t> </a:t>
                      </a:r>
                      <a:r>
                        <a:rPr lang="de-CH" dirty="0" err="1"/>
                        <a:t>row-based-sharding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Eingriff</a:t>
                      </a:r>
                      <a:r>
                        <a:rPr lang="de-CH" baseline="0" dirty="0"/>
                        <a:t> in die Applikationen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567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800" dirty="0" err="1"/>
                        <a:t>Percona</a:t>
                      </a:r>
                      <a:r>
                        <a:rPr lang="de-CH" sz="1800" baseline="0" dirty="0"/>
                        <a:t> - </a:t>
                      </a:r>
                      <a:r>
                        <a:rPr lang="de-CH" sz="1800" baseline="0" dirty="0" err="1"/>
                        <a:t>Patroni</a:t>
                      </a:r>
                      <a:endParaRPr lang="de-CH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Subskription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633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800" dirty="0" err="1"/>
                        <a:t>EnterpriseDB</a:t>
                      </a:r>
                      <a:r>
                        <a:rPr lang="de-CH" sz="1800" baseline="0" dirty="0"/>
                        <a:t> - </a:t>
                      </a:r>
                      <a:r>
                        <a:rPr lang="de-CH" sz="1800" baseline="0" dirty="0" err="1"/>
                        <a:t>Patroni</a:t>
                      </a:r>
                      <a:endParaRPr lang="de-CH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Subskription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566398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16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Vorauswahl - Ausgeschieden</a:t>
            </a:r>
          </a:p>
        </p:txBody>
      </p:sp>
    </p:spTree>
    <p:extLst>
      <p:ext uri="{BB962C8B-B14F-4D97-AF65-F5344CB8AC3E}">
        <p14:creationId xmlns:p14="http://schemas.microsoft.com/office/powerpoint/2010/main" val="290380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205050679"/>
              </p:ext>
            </p:extLst>
          </p:nvPr>
        </p:nvGraphicFramePr>
        <p:xfrm>
          <a:off x="179388" y="1065213"/>
          <a:ext cx="8785098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2549">
                  <a:extLst>
                    <a:ext uri="{9D8B030D-6E8A-4147-A177-3AD203B41FA5}">
                      <a16:colId xmlns:a16="http://schemas.microsoft.com/office/drawing/2014/main" val="3416880721"/>
                    </a:ext>
                  </a:extLst>
                </a:gridCol>
                <a:gridCol w="4392549">
                  <a:extLst>
                    <a:ext uri="{9D8B030D-6E8A-4147-A177-3AD203B41FA5}">
                      <a16:colId xmlns:a16="http://schemas.microsoft.com/office/drawing/2014/main" val="2744299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Lösung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Begründung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589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Patroni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 err="1"/>
                        <a:t>Monolitisch</a:t>
                      </a:r>
                      <a:endParaRPr lang="de-CH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/>
                        <a:t>Kern</a:t>
                      </a:r>
                      <a:r>
                        <a:rPr lang="de-CH" baseline="0" dirty="0"/>
                        <a:t> von </a:t>
                      </a:r>
                      <a:r>
                        <a:rPr lang="de-CH" baseline="0" dirty="0" err="1"/>
                        <a:t>StackGres</a:t>
                      </a:r>
                      <a:r>
                        <a:rPr lang="de-CH" baseline="0" dirty="0"/>
                        <a:t> =&gt; Synergien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29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StackGres</a:t>
                      </a:r>
                      <a:r>
                        <a:rPr lang="de-CH" dirty="0"/>
                        <a:t> mit </a:t>
                      </a:r>
                      <a:r>
                        <a:rPr lang="de-CH" dirty="0" err="1"/>
                        <a:t>Citus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 err="1"/>
                        <a:t>Patroni</a:t>
                      </a:r>
                      <a:r>
                        <a:rPr lang="de-CH" dirty="0"/>
                        <a:t> im Kern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CH" dirty="0"/>
                        <a:t>Monolithisch</a:t>
                      </a:r>
                      <a:r>
                        <a:rPr lang="de-CH" baseline="0" dirty="0"/>
                        <a:t> und Verteilt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054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YugabyteDB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Distributed</a:t>
                      </a:r>
                      <a:r>
                        <a:rPr lang="de-CH" baseline="0" dirty="0"/>
                        <a:t> SQL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72793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17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Evaluation - Vorauswahl - Weitere Evaluation</a:t>
            </a:r>
          </a:p>
        </p:txBody>
      </p:sp>
    </p:spTree>
    <p:extLst>
      <p:ext uri="{BB962C8B-B14F-4D97-AF65-F5344CB8AC3E}">
        <p14:creationId xmlns:p14="http://schemas.microsoft.com/office/powerpoint/2010/main" val="139761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18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Evaluation - Systemvergleich</a:t>
            </a:r>
          </a:p>
        </p:txBody>
      </p:sp>
    </p:spTree>
    <p:extLst>
      <p:ext uri="{BB962C8B-B14F-4D97-AF65-F5344CB8AC3E}">
        <p14:creationId xmlns:p14="http://schemas.microsoft.com/office/powerpoint/2010/main" val="146868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19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12.06.2024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Auswertung - Nutzwert-Analyse 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sz="quarter" idx="2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" t="2939" r="-3" b="979"/>
          <a:stretch/>
        </p:blipFill>
        <p:spPr>
          <a:xfrm>
            <a:off x="179512" y="1491630"/>
            <a:ext cx="8785101" cy="2952328"/>
          </a:xfrm>
        </p:spPr>
      </p:pic>
    </p:spTree>
    <p:extLst>
      <p:ext uri="{BB962C8B-B14F-4D97-AF65-F5344CB8AC3E}">
        <p14:creationId xmlns:p14="http://schemas.microsoft.com/office/powerpoint/2010/main" val="191785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/>
          <p:cNvSpPr>
            <a:spLocks noGrp="1"/>
          </p:cNvSpPr>
          <p:nvPr>
            <p:ph sz="quarter" idx="24"/>
          </p:nvPr>
        </p:nvSpPr>
        <p:spPr>
          <a:xfrm>
            <a:off x="179512" y="1065845"/>
            <a:ext cx="8784975" cy="3744416"/>
          </a:xfrm>
        </p:spPr>
        <p:txBody>
          <a:bodyPr lIns="720000"/>
          <a:lstStyle/>
          <a:p>
            <a:r>
              <a:rPr lang="de-CH" dirty="0"/>
              <a:t>Einführung</a:t>
            </a:r>
          </a:p>
          <a:p>
            <a:r>
              <a:rPr lang="de-CH" dirty="0"/>
              <a:t>Evaluation</a:t>
            </a:r>
          </a:p>
          <a:p>
            <a:r>
              <a:rPr lang="de-CH" dirty="0"/>
              <a:t>Auswertung und Entscheid</a:t>
            </a:r>
          </a:p>
          <a:p>
            <a:r>
              <a:rPr lang="de-CH" dirty="0"/>
              <a:t>Testsystem</a:t>
            </a:r>
          </a:p>
          <a:p>
            <a:r>
              <a:rPr lang="de-CH" dirty="0"/>
              <a:t>Maintenance-Tool</a:t>
            </a:r>
          </a:p>
          <a:p>
            <a:r>
              <a:rPr lang="de-CH" dirty="0"/>
              <a:t>Monitoring</a:t>
            </a:r>
          </a:p>
          <a:p>
            <a:r>
              <a:rPr lang="de-CH" dirty="0"/>
              <a:t>Resultate</a:t>
            </a:r>
          </a:p>
          <a:p>
            <a:r>
              <a:rPr lang="de-CH" dirty="0"/>
              <a:t>Ausblick</a:t>
            </a:r>
          </a:p>
          <a:p>
            <a:r>
              <a:rPr lang="de-CH" dirty="0"/>
              <a:t>Fazit</a:t>
            </a:r>
          </a:p>
          <a:p>
            <a:r>
              <a:rPr lang="de-CH" dirty="0"/>
              <a:t>Fragen</a:t>
            </a:r>
          </a:p>
          <a:p>
            <a:endParaRPr lang="de-CH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244446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20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Auswertung - Kosten-Nutzen </a:t>
            </a:r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sz="quarter" idx="2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b="2143"/>
          <a:stretch/>
        </p:blipFill>
        <p:spPr>
          <a:xfrm>
            <a:off x="179512" y="2191479"/>
            <a:ext cx="8785101" cy="1460391"/>
          </a:xfr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1408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21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Entscheid</a:t>
            </a:r>
          </a:p>
        </p:txBody>
      </p:sp>
    </p:spTree>
    <p:extLst>
      <p:ext uri="{BB962C8B-B14F-4D97-AF65-F5344CB8AC3E}">
        <p14:creationId xmlns:p14="http://schemas.microsoft.com/office/powerpoint/2010/main" val="22909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22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 smtClean="0"/>
              <a:t>Testsystem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351768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24"/>
          </p:nvPr>
        </p:nvSpPr>
        <p:spPr/>
        <p:txBody>
          <a:bodyPr lIns="0" tIns="0" rIns="0" bIns="0" anchor="t"/>
          <a:lstStyle/>
          <a:p>
            <a:r>
              <a:rPr lang="de-CH" dirty="0">
                <a:cs typeface="Arial"/>
              </a:rPr>
              <a:t>Liest aufgeblähte Tabellen und Indizes aus</a:t>
            </a:r>
          </a:p>
          <a:p>
            <a:r>
              <a:rPr lang="de-CH" dirty="0">
                <a:cs typeface="Arial"/>
              </a:rPr>
              <a:t>Vakuumiert Tabellen</a:t>
            </a:r>
          </a:p>
          <a:p>
            <a:r>
              <a:rPr lang="de-CH" dirty="0">
                <a:cs typeface="Arial"/>
              </a:rPr>
              <a:t>Baut Indizes neu auf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23</a:t>
            </a:fld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Maintenance-Tool - </a:t>
            </a:r>
            <a:r>
              <a:rPr lang="de-CH" dirty="0" err="1"/>
              <a:t>Bloated</a:t>
            </a:r>
            <a:r>
              <a:rPr lang="de-CH" dirty="0"/>
              <a:t> </a:t>
            </a:r>
            <a:r>
              <a:rPr lang="de-CH" dirty="0" err="1"/>
              <a:t>Tables</a:t>
            </a:r>
            <a:endParaRPr lang="de-CH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sz="quarter" idx="3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63" y="1137900"/>
            <a:ext cx="4248150" cy="3515400"/>
          </a:xfrm>
        </p:spPr>
      </p:pic>
    </p:spTree>
    <p:extLst>
      <p:ext uri="{BB962C8B-B14F-4D97-AF65-F5344CB8AC3E}">
        <p14:creationId xmlns:p14="http://schemas.microsoft.com/office/powerpoint/2010/main" val="267044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/>
        <p:txBody>
          <a:bodyPr lIns="0" tIns="0" rIns="0" bIns="0" anchor="t"/>
          <a:lstStyle/>
          <a:p>
            <a:r>
              <a:rPr lang="de-CH" dirty="0">
                <a:cs typeface="Arial"/>
              </a:rPr>
              <a:t>Liest die Anzahl mutierter Datensätze aus</a:t>
            </a:r>
          </a:p>
          <a:p>
            <a:r>
              <a:rPr lang="de-CH" dirty="0">
                <a:cs typeface="Arial"/>
              </a:rPr>
              <a:t>liest bestehende Parameter aus</a:t>
            </a:r>
          </a:p>
          <a:p>
            <a:r>
              <a:rPr lang="de-CH" dirty="0">
                <a:cs typeface="Arial"/>
              </a:rPr>
              <a:t>Berechnet den notwendigen Parameter </a:t>
            </a:r>
            <a:r>
              <a:rPr lang="de-CH" i="1" dirty="0" err="1">
                <a:latin typeface="Courier New"/>
                <a:cs typeface="Arial"/>
              </a:rPr>
              <a:t>autovacuum_vacuum_scale_factor</a:t>
            </a:r>
            <a:endParaRPr lang="de-CH" i="1" dirty="0">
              <a:latin typeface="Courier New"/>
              <a:cs typeface="Arial"/>
            </a:endParaRPr>
          </a:p>
          <a:p>
            <a:r>
              <a:rPr lang="de-CH" dirty="0">
                <a:cs typeface="Arial"/>
              </a:rPr>
              <a:t>Schreibt eine HTML-Tabelle mit dem aktuellen und Berechneten Parameter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A55D4E6-BFC5-5CBB-561E-D01EB92E72B4}"/>
              </a:ext>
            </a:extLst>
          </p:cNvPr>
          <p:cNvPicPr>
            <a:picLocks noGrp="1" noChangeAspect="1"/>
          </p:cNvPicPr>
          <p:nvPr>
            <p:ph sz="quarter" idx="3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499" y="1354290"/>
            <a:ext cx="3409504" cy="3082989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24</a:t>
            </a:fld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Maintenance-Tool - AUTOVACUUM Berechnen</a:t>
            </a:r>
          </a:p>
        </p:txBody>
      </p:sp>
    </p:spTree>
    <p:extLst>
      <p:ext uri="{BB962C8B-B14F-4D97-AF65-F5344CB8AC3E}">
        <p14:creationId xmlns:p14="http://schemas.microsoft.com/office/powerpoint/2010/main" val="241745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09F5E2-4306-91AF-D5FD-80760833970A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2"/>
          <a:stretch>
            <a:fillRect/>
          </a:stretch>
        </p:blipFill>
        <p:spPr>
          <a:xfrm>
            <a:off x="618428" y="1065213"/>
            <a:ext cx="7907145" cy="3744912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25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325231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Inhaltsplatzhalter 5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66746415"/>
              </p:ext>
            </p:extLst>
          </p:nvPr>
        </p:nvGraphicFramePr>
        <p:xfrm>
          <a:off x="179388" y="1065213"/>
          <a:ext cx="8785224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172">
                  <a:extLst>
                    <a:ext uri="{9D8B030D-6E8A-4147-A177-3AD203B41FA5}">
                      <a16:colId xmlns:a16="http://schemas.microsoft.com/office/drawing/2014/main" val="1964337046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val="2643260566"/>
                    </a:ext>
                  </a:extLst>
                </a:gridCol>
                <a:gridCol w="2196306">
                  <a:extLst>
                    <a:ext uri="{9D8B030D-6E8A-4147-A177-3AD203B41FA5}">
                      <a16:colId xmlns:a16="http://schemas.microsoft.com/office/drawing/2014/main" val="293112008"/>
                    </a:ext>
                  </a:extLst>
                </a:gridCol>
                <a:gridCol w="2196306">
                  <a:extLst>
                    <a:ext uri="{9D8B030D-6E8A-4147-A177-3AD203B41FA5}">
                      <a16:colId xmlns:a16="http://schemas.microsoft.com/office/drawing/2014/main" val="216212982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Nr.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Priorität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Erreichungsgrad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5536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75861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5484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grösstenteils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20614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 </a:t>
                      </a:r>
                      <a:r>
                        <a:rPr lang="de-CH" sz="1200" dirty="0" err="1"/>
                        <a:t>Restore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28700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Monitoring - Cluster </a:t>
                      </a:r>
                      <a:r>
                        <a:rPr lang="de-CH" sz="1200" dirty="0" err="1"/>
                        <a:t>Healthcheck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08626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AUTOVACUUM - Parameter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53493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SQL </a:t>
                      </a:r>
                      <a:r>
                        <a:rPr lang="de-CH" sz="1200" dirty="0" err="1"/>
                        <a:t>optimierungen</a:t>
                      </a:r>
                      <a:r>
                        <a:rPr lang="de-CH" sz="1200" dirty="0"/>
                        <a:t> - Indizes </a:t>
                      </a:r>
                      <a:r>
                        <a:rPr lang="de-CH" sz="1200" dirty="0" err="1"/>
                        <a:t>tracken</a:t>
                      </a:r>
                      <a:r>
                        <a:rPr lang="de-CH" sz="1200" dirty="0"/>
                        <a:t> und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umgesetzt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53025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Maintenance - Indizes säubern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06345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Housekeeping - Log Rotation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7226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User Management -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Tief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umgesetzt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70603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2359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Installationsziel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871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r>
                        <a:rPr lang="de-CH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Testziele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 grösstenteils erreicht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97677"/>
                  </a:ext>
                </a:extLst>
              </a:tr>
            </a:tbl>
          </a:graphicData>
        </a:graphic>
      </p:graphicFrame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26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 lIns="0" tIns="45720" rIns="91440" bIns="45720" anchor="t"/>
          <a:lstStyle/>
          <a:p>
            <a:r>
              <a:rPr lang="de-CH" dirty="0"/>
              <a:t>Resultate - Zielüberprüfung</a:t>
            </a:r>
          </a:p>
        </p:txBody>
      </p:sp>
    </p:spTree>
    <p:extLst>
      <p:ext uri="{BB962C8B-B14F-4D97-AF65-F5344CB8AC3E}">
        <p14:creationId xmlns:p14="http://schemas.microsoft.com/office/powerpoint/2010/main" val="79194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139F46-6155-6BD2-486B-36F0522C29DD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 lIns="720000" tIns="0" rIns="0" bIns="0" anchor="t"/>
          <a:lstStyle/>
          <a:p>
            <a:r>
              <a:rPr lang="de-CH" dirty="0">
                <a:cs typeface="Arial"/>
              </a:rPr>
              <a:t>190 investierte Arbeitsstunden</a:t>
            </a:r>
          </a:p>
          <a:p>
            <a:r>
              <a:rPr lang="de-CH" dirty="0">
                <a:cs typeface="Arial"/>
              </a:rPr>
              <a:t>Über 74 Stunden Dokumentation</a:t>
            </a:r>
          </a:p>
          <a:p>
            <a:r>
              <a:rPr lang="de-CH" dirty="0">
                <a:cs typeface="Arial"/>
              </a:rPr>
              <a:t>Grösste Abweichung bei «Analyse </a:t>
            </a:r>
            <a:r>
              <a:rPr lang="de-CH" dirty="0" err="1">
                <a:cs typeface="Arial"/>
              </a:rPr>
              <a:t>PostgreSQL</a:t>
            </a:r>
            <a:r>
              <a:rPr lang="de-CH" dirty="0">
                <a:cs typeface="Arial"/>
              </a:rPr>
              <a:t> HA Cluster Lösungen»</a:t>
            </a:r>
          </a:p>
          <a:p>
            <a:r>
              <a:rPr lang="de-CH" dirty="0">
                <a:cs typeface="Arial"/>
              </a:rPr>
              <a:t>Zweitgrösste Abweichung bei «Troubleshooting und Lösungsfindung»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27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 lIns="0" tIns="45720" rIns="91440" bIns="45720" anchor="t"/>
          <a:lstStyle/>
          <a:p>
            <a:r>
              <a:rPr lang="de-CH" dirty="0"/>
              <a:t>Resultate - Projektcontrolling</a:t>
            </a:r>
          </a:p>
        </p:txBody>
      </p:sp>
    </p:spTree>
    <p:extLst>
      <p:ext uri="{BB962C8B-B14F-4D97-AF65-F5344CB8AC3E}">
        <p14:creationId xmlns:p14="http://schemas.microsoft.com/office/powerpoint/2010/main" val="28858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08080-F946-1D56-26EF-F0545106099B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 lIns="720000"/>
          <a:lstStyle/>
          <a:p>
            <a:r>
              <a:rPr lang="de-CH" dirty="0"/>
              <a:t>SIEM und PKI einbinden</a:t>
            </a:r>
          </a:p>
          <a:p>
            <a:r>
              <a:rPr lang="de-CH" dirty="0"/>
              <a:t>An </a:t>
            </a:r>
            <a:r>
              <a:rPr lang="de-CH" dirty="0" err="1"/>
              <a:t>Veeam</a:t>
            </a:r>
            <a:r>
              <a:rPr lang="de-CH" dirty="0"/>
              <a:t> Backup anbinden</a:t>
            </a:r>
          </a:p>
          <a:p>
            <a:r>
              <a:rPr lang="de-CH" dirty="0" err="1"/>
              <a:t>Hardening</a:t>
            </a:r>
            <a:r>
              <a:rPr lang="de-CH" dirty="0"/>
              <a:t> des Systems</a:t>
            </a:r>
          </a:p>
          <a:p>
            <a:r>
              <a:rPr lang="de-CH" dirty="0"/>
              <a:t>In KSGR </a:t>
            </a:r>
            <a:r>
              <a:rPr lang="de-CH" dirty="0" err="1"/>
              <a:t>Ansible</a:t>
            </a:r>
            <a:r>
              <a:rPr lang="de-CH" dirty="0"/>
              <a:t> aufnehmen</a:t>
            </a:r>
          </a:p>
          <a:p>
            <a:r>
              <a:rPr lang="de-CH" dirty="0"/>
              <a:t>Maintenance-Tools in KSGR </a:t>
            </a:r>
            <a:r>
              <a:rPr lang="de-CH" dirty="0" err="1"/>
              <a:t>Kubernetes</a:t>
            </a:r>
            <a:r>
              <a:rPr lang="de-CH" dirty="0"/>
              <a:t> integrieren</a:t>
            </a:r>
          </a:p>
          <a:p>
            <a:r>
              <a:rPr lang="de-CH" dirty="0"/>
              <a:t>Produktivsystem aufbauen</a:t>
            </a:r>
          </a:p>
          <a:p>
            <a:r>
              <a:rPr lang="de-CH" dirty="0" err="1"/>
              <a:t>YugabyteDB</a:t>
            </a:r>
            <a:r>
              <a:rPr lang="de-CH" dirty="0"/>
              <a:t> implementieren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28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Ausblick</a:t>
            </a:r>
          </a:p>
        </p:txBody>
      </p:sp>
    </p:spTree>
    <p:extLst>
      <p:ext uri="{BB962C8B-B14F-4D97-AF65-F5344CB8AC3E}">
        <p14:creationId xmlns:p14="http://schemas.microsoft.com/office/powerpoint/2010/main" val="933576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B5059A-6AB9-907C-4F32-3D0AA52A7498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 lIns="720000"/>
          <a:lstStyle/>
          <a:p>
            <a:r>
              <a:rPr lang="de-CH" dirty="0"/>
              <a:t>Rückblick</a:t>
            </a:r>
          </a:p>
          <a:p>
            <a:pPr lvl="1"/>
            <a:r>
              <a:rPr lang="de-CH" dirty="0"/>
              <a:t>Ziele </a:t>
            </a:r>
            <a:r>
              <a:rPr lang="de-CH" dirty="0" smtClean="0"/>
              <a:t>/ Umfang reduzieren</a:t>
            </a:r>
            <a:endParaRPr lang="de-CH" dirty="0"/>
          </a:p>
          <a:p>
            <a:pPr lvl="1"/>
            <a:r>
              <a:rPr lang="de-CH" dirty="0"/>
              <a:t>Zeitplan und Dokument </a:t>
            </a:r>
            <a:r>
              <a:rPr lang="de-CH" dirty="0" smtClean="0"/>
              <a:t>generalisieren</a:t>
            </a:r>
            <a:endParaRPr lang="de-CH" dirty="0"/>
          </a:p>
          <a:p>
            <a:pPr lvl="1"/>
            <a:r>
              <a:rPr lang="de-CH" dirty="0"/>
              <a:t>Komfortzone verlassen</a:t>
            </a:r>
          </a:p>
          <a:p>
            <a:r>
              <a:rPr lang="de-CH" dirty="0"/>
              <a:t>Technische Erfahrungen gesammelt</a:t>
            </a:r>
          </a:p>
          <a:p>
            <a:pPr lvl="1"/>
            <a:r>
              <a:rPr lang="de-CH" dirty="0" err="1" smtClean="0"/>
              <a:t>Kubernetes</a:t>
            </a:r>
            <a:endParaRPr lang="de-CH" dirty="0"/>
          </a:p>
          <a:p>
            <a:pPr lvl="1"/>
            <a:r>
              <a:rPr lang="de-CH" dirty="0" smtClean="0"/>
              <a:t>Verteilte Systeme / Distributed </a:t>
            </a:r>
            <a:r>
              <a:rPr lang="de-CH" dirty="0"/>
              <a:t>SQL</a:t>
            </a:r>
          </a:p>
          <a:p>
            <a:r>
              <a:rPr lang="de-CH" dirty="0"/>
              <a:t>Arbeitstechnische Erkenntnisse</a:t>
            </a:r>
          </a:p>
          <a:p>
            <a:pPr lvl="1"/>
            <a:r>
              <a:rPr lang="de-CH" dirty="0"/>
              <a:t>Problemkomplexität reduzieren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29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36244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b="1" dirty="0"/>
              <a:t>Vor- und Nachname</a:t>
            </a:r>
            <a:r>
              <a:rPr lang="de-CH" dirty="0"/>
              <a:t>:	Michael Graber</a:t>
            </a:r>
          </a:p>
          <a:p>
            <a:pPr marL="0" indent="0">
              <a:buNone/>
            </a:pPr>
            <a:r>
              <a:rPr lang="de-CH" b="1" dirty="0"/>
              <a:t>Geburtsdatum</a:t>
            </a:r>
            <a:r>
              <a:rPr lang="de-CH" dirty="0"/>
              <a:t>:		27.02.1990</a:t>
            </a:r>
          </a:p>
          <a:p>
            <a:pPr marL="0" indent="0">
              <a:buNone/>
            </a:pPr>
            <a:r>
              <a:rPr lang="de-CH" b="1" dirty="0"/>
              <a:t>Rolle</a:t>
            </a:r>
            <a:r>
              <a:rPr lang="de-CH" dirty="0"/>
              <a:t>:			DBA für Oracle DBs und Open-Source DBs</a:t>
            </a:r>
          </a:p>
          <a:p>
            <a:pPr marL="0" indent="0">
              <a:buNone/>
            </a:pPr>
            <a:r>
              <a:rPr lang="de-CH" b="1" dirty="0"/>
              <a:t>Beruflicher Werdegang</a:t>
            </a:r>
            <a:r>
              <a:rPr lang="de-CH" dirty="0"/>
              <a:t>:</a:t>
            </a:r>
          </a:p>
          <a:p>
            <a:r>
              <a:rPr lang="de-CH" dirty="0"/>
              <a:t>2007 – 2011:	Lehre als Konstrukteur EFZ Niveau E</a:t>
            </a:r>
          </a:p>
          <a:p>
            <a:r>
              <a:rPr lang="de-CH" dirty="0"/>
              <a:t>2011 – 2015:	Lehre als Informatiker EFZ Applikationsentwicklung</a:t>
            </a:r>
          </a:p>
          <a:p>
            <a:r>
              <a:rPr lang="de-CH" dirty="0"/>
              <a:t>2015:	Applikationsentwickler bei den Kraftwerke </a:t>
            </a:r>
            <a:r>
              <a:rPr lang="de-CH" dirty="0" err="1"/>
              <a:t>Oberhasli</a:t>
            </a:r>
            <a:r>
              <a:rPr lang="de-CH" dirty="0"/>
              <a:t> AG (KWO)</a:t>
            </a:r>
          </a:p>
          <a:p>
            <a:r>
              <a:rPr lang="de-CH" dirty="0"/>
              <a:t>2016 – 2020:	KIS Entwickler am KSGR</a:t>
            </a:r>
          </a:p>
          <a:p>
            <a:r>
              <a:rPr lang="de-CH" dirty="0"/>
              <a:t>2020 – 2023:	KIS Entwickler und Oracle DBA beim KSGR</a:t>
            </a:r>
          </a:p>
          <a:p>
            <a:r>
              <a:rPr lang="de-CH" dirty="0"/>
              <a:t>Seit 2023:	DBA und System Engineer beim KSGR</a:t>
            </a:r>
          </a:p>
          <a:p>
            <a:pPr marL="0" indent="0">
              <a:buNone/>
            </a:pPr>
            <a:r>
              <a:rPr lang="de-CH" dirty="0"/>
              <a:t>			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Vorstellung</a:t>
            </a:r>
          </a:p>
        </p:txBody>
      </p:sp>
    </p:spTree>
    <p:extLst>
      <p:ext uri="{BB962C8B-B14F-4D97-AF65-F5344CB8AC3E}">
        <p14:creationId xmlns:p14="http://schemas.microsoft.com/office/powerpoint/2010/main" val="177791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30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762435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8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de-CH" dirty="0" smtClean="0"/>
              <a:t>Michael Graber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31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10500133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32</a:t>
            </a:fld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3295407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>
          <a:xfrm>
            <a:off x="179512" y="1059582"/>
            <a:ext cx="4032448" cy="3672407"/>
          </a:xfrm>
        </p:spPr>
        <p:txBody>
          <a:bodyPr/>
          <a:lstStyle/>
          <a:p>
            <a:r>
              <a:rPr lang="de-CH" dirty="0"/>
              <a:t>Privatrechtliche Stiftung</a:t>
            </a:r>
          </a:p>
          <a:p>
            <a:r>
              <a:rPr lang="de-CH" dirty="0"/>
              <a:t>Zentrumsspital der Südostschweiz</a:t>
            </a:r>
          </a:p>
          <a:p>
            <a:r>
              <a:rPr lang="de-CH" dirty="0"/>
              <a:t>Vier Standorte in zwei Kantonen</a:t>
            </a:r>
          </a:p>
          <a:p>
            <a:r>
              <a:rPr lang="de-CH" dirty="0"/>
              <a:t>3’446 Mitarbeitende auf 2’585 VZE (2023)</a:t>
            </a:r>
          </a:p>
          <a:p>
            <a:r>
              <a:rPr lang="de-CH" dirty="0"/>
              <a:t>ICT mit 76 Mitarbeitenden (Stand 1. Mai)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30"/>
            <p:extLst>
              <p:ext uri="{D42A27DB-BD31-4B8C-83A1-F6EECF244321}">
                <p14:modId xmlns:p14="http://schemas.microsoft.com/office/powerpoint/2010/main" val="708114704"/>
              </p:ext>
            </p:extLst>
          </p:nvPr>
        </p:nvGraphicFramePr>
        <p:xfrm>
          <a:off x="4211960" y="1059582"/>
          <a:ext cx="4752653" cy="3672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Das KSGR und seine IT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AD627DB-58BB-F6EA-C861-52AB579E4E35}"/>
              </a:ext>
            </a:extLst>
          </p:cNvPr>
          <p:cNvSpPr/>
          <p:nvPr/>
        </p:nvSpPr>
        <p:spPr>
          <a:xfrm>
            <a:off x="6732240" y="2931790"/>
            <a:ext cx="1080120" cy="576064"/>
          </a:xfrm>
          <a:prstGeom prst="rect">
            <a:avLst/>
          </a:prstGeom>
          <a:noFill/>
          <a:ln>
            <a:solidFill>
              <a:srgbClr val="505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814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/>
        <p:txBody>
          <a:bodyPr lIns="720000"/>
          <a:lstStyle/>
          <a:p>
            <a:r>
              <a:rPr lang="de-CH" dirty="0"/>
              <a:t>Über 400 Applikationen</a:t>
            </a:r>
          </a:p>
          <a:p>
            <a:r>
              <a:rPr lang="de-CH" dirty="0"/>
              <a:t>Datenbankinventar Non MS SQL Datenbanken am KSGR</a:t>
            </a:r>
            <a:br>
              <a:rPr lang="de-CH" dirty="0"/>
            </a:b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pPr marL="0" indent="0">
              <a:buNone/>
            </a:pPr>
            <a:endParaRPr lang="de-CH" dirty="0"/>
          </a:p>
          <a:p>
            <a:endParaRPr lang="de-CH" dirty="0" smtClean="0"/>
          </a:p>
          <a:p>
            <a:r>
              <a:rPr lang="de-CH" dirty="0" smtClean="0"/>
              <a:t>Kein </a:t>
            </a:r>
            <a:r>
              <a:rPr lang="de-CH" dirty="0" err="1" smtClean="0"/>
              <a:t>PostgreSQL</a:t>
            </a:r>
            <a:r>
              <a:rPr lang="de-CH" dirty="0" smtClean="0"/>
              <a:t> Cluster</a:t>
            </a:r>
            <a:endParaRPr lang="de-CH" dirty="0"/>
          </a:p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Ausgangslage</a:t>
            </a:r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7534149"/>
              </p:ext>
            </p:extLst>
          </p:nvPr>
        </p:nvGraphicFramePr>
        <p:xfrm>
          <a:off x="900001" y="1723615"/>
          <a:ext cx="6480312" cy="2720340"/>
        </p:xfrm>
        <a:graphic>
          <a:graphicData uri="http://schemas.openxmlformats.org/drawingml/2006/table">
            <a:tbl>
              <a:tblPr/>
              <a:tblGrid>
                <a:gridCol w="2160104">
                  <a:extLst>
                    <a:ext uri="{9D8B030D-6E8A-4147-A177-3AD203B41FA5}">
                      <a16:colId xmlns:a16="http://schemas.microsoft.com/office/drawing/2014/main" val="3012359812"/>
                    </a:ext>
                  </a:extLst>
                </a:gridCol>
                <a:gridCol w="2160104">
                  <a:extLst>
                    <a:ext uri="{9D8B030D-6E8A-4147-A177-3AD203B41FA5}">
                      <a16:colId xmlns:a16="http://schemas.microsoft.com/office/drawing/2014/main" val="3419892047"/>
                    </a:ext>
                  </a:extLst>
                </a:gridCol>
                <a:gridCol w="2160104">
                  <a:extLst>
                    <a:ext uri="{9D8B030D-6E8A-4147-A177-3AD203B41FA5}">
                      <a16:colId xmlns:a16="http://schemas.microsoft.com/office/drawing/2014/main" val="1607287350"/>
                    </a:ext>
                  </a:extLst>
                </a:gridCol>
              </a:tblGrid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 / RDBMS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Summe Cluster / Instanzen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Summe Datenbanken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734357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HP-UX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4553356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Oracle Database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933352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Linux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7808856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MariaDB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18000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409039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474829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Oracle Database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581136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PostgreSQL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7276412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Redis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0738974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Windows Server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5557530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MongoDB</a:t>
                      </a:r>
                      <a:endParaRPr lang="de-CH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8488475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MySQL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8491396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Oracle Database</a:t>
                      </a: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973286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PostgreSQL</a:t>
                      </a:r>
                      <a:endParaRPr lang="de-CH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300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9030373"/>
                  </a:ext>
                </a:extLst>
              </a:tr>
              <a:tr h="181356">
                <a:tc>
                  <a:txBody>
                    <a:bodyPr/>
                    <a:lstStyle/>
                    <a:p>
                      <a:pPr algn="l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Gesamtergebnis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1442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646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CH" dirty="0"/>
              <a:t>Einführung - Auftrag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</p:spTree>
    <p:extLst>
      <p:ext uri="{BB962C8B-B14F-4D97-AF65-F5344CB8AC3E}">
        <p14:creationId xmlns:p14="http://schemas.microsoft.com/office/powerpoint/2010/main" val="2752899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sz="quarter" idx="2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388" y="1065213"/>
            <a:ext cx="5599225" cy="3744912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Abgrenzungen</a:t>
            </a:r>
          </a:p>
        </p:txBody>
      </p:sp>
    </p:spTree>
    <p:extLst>
      <p:ext uri="{BB962C8B-B14F-4D97-AF65-F5344CB8AC3E}">
        <p14:creationId xmlns:p14="http://schemas.microsoft.com/office/powerpoint/2010/main" val="376082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012830439"/>
              </p:ext>
            </p:extLst>
          </p:nvPr>
        </p:nvGraphicFramePr>
        <p:xfrm>
          <a:off x="179388" y="1065213"/>
          <a:ext cx="8785098" cy="3754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78">
                  <a:extLst>
                    <a:ext uri="{9D8B030D-6E8A-4147-A177-3AD203B41FA5}">
                      <a16:colId xmlns:a16="http://schemas.microsoft.com/office/drawing/2014/main" val="1632324363"/>
                    </a:ext>
                  </a:extLst>
                </a:gridCol>
                <a:gridCol w="1680602">
                  <a:extLst>
                    <a:ext uri="{9D8B030D-6E8A-4147-A177-3AD203B41FA5}">
                      <a16:colId xmlns:a16="http://schemas.microsoft.com/office/drawing/2014/main" val="473326816"/>
                    </a:ext>
                  </a:extLst>
                </a:gridCol>
                <a:gridCol w="1527820">
                  <a:extLst>
                    <a:ext uri="{9D8B030D-6E8A-4147-A177-3AD203B41FA5}">
                      <a16:colId xmlns:a16="http://schemas.microsoft.com/office/drawing/2014/main" val="4251165703"/>
                    </a:ext>
                  </a:extLst>
                </a:gridCol>
                <a:gridCol w="1604211">
                  <a:extLst>
                    <a:ext uri="{9D8B030D-6E8A-4147-A177-3AD203B41FA5}">
                      <a16:colId xmlns:a16="http://schemas.microsoft.com/office/drawing/2014/main" val="1922102908"/>
                    </a:ext>
                  </a:extLst>
                </a:gridCol>
                <a:gridCol w="1386008">
                  <a:extLst>
                    <a:ext uri="{9D8B030D-6E8A-4147-A177-3AD203B41FA5}">
                      <a16:colId xmlns:a16="http://schemas.microsoft.com/office/drawing/2014/main" val="2522412959"/>
                    </a:ext>
                  </a:extLst>
                </a:gridCol>
                <a:gridCol w="2127979">
                  <a:extLst>
                    <a:ext uri="{9D8B030D-6E8A-4147-A177-3AD203B41FA5}">
                      <a16:colId xmlns:a16="http://schemas.microsoft.com/office/drawing/2014/main" val="14932135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Nr.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Objekt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Abhängigkeit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Risiko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30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Foreman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Im</a:t>
                      </a:r>
                      <a:r>
                        <a:rPr lang="de-CH" sz="1200" baseline="0" dirty="0"/>
                        <a:t> Einsatz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VMs manuell</a:t>
                      </a:r>
                      <a:r>
                        <a:rPr lang="de-CH" sz="1200" baseline="0" dirty="0"/>
                        <a:t> erstellen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88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Speicher</a:t>
                      </a:r>
                      <a:r>
                        <a:rPr lang="de-CH" sz="1200" baseline="0" dirty="0"/>
                        <a:t> für VMs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Storage</a:t>
                      </a:r>
                      <a:r>
                        <a:rPr lang="de-CH" sz="1200" baseline="0" dirty="0"/>
                        <a:t> bereitgestellt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 Kapazitäten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</a:t>
                      </a:r>
                      <a:r>
                        <a:rPr lang="de-CH" sz="1200" baseline="0" dirty="0"/>
                        <a:t> Storage für VMs und DBs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6741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Log Management /</a:t>
                      </a:r>
                      <a:r>
                        <a:rPr lang="de-CH" sz="1200" baseline="0" dirty="0"/>
                        <a:t> SIEM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Logs sichern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Umsetzungsphase</a:t>
                      </a:r>
                      <a:r>
                        <a:rPr lang="de-CH" sz="1200" baseline="0" dirty="0"/>
                        <a:t> gestartet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Logs bleiben</a:t>
                      </a:r>
                      <a:r>
                        <a:rPr lang="de-CH" sz="1200" baseline="0" dirty="0"/>
                        <a:t> Lokal</a:t>
                      </a:r>
                      <a:br>
                        <a:rPr lang="de-CH" sz="1200" baseline="0" dirty="0"/>
                      </a:br>
                      <a:r>
                        <a:rPr lang="de-CH" sz="1200" baseline="0" dirty="0"/>
                        <a:t>Speicherbedarf steigt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5755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HP-UX Ablöseprojekt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Konzept-</a:t>
                      </a:r>
                      <a:r>
                        <a:rPr lang="de-CH" sz="1200" baseline="0" dirty="0"/>
                        <a:t> und Umsetzungsphase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Ressourcen-engpass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Ressourcenkonflikte</a:t>
                      </a:r>
                    </a:p>
                    <a:p>
                      <a:r>
                        <a:rPr lang="de-CH" sz="1200" dirty="0"/>
                        <a:t>Diplomarbeit</a:t>
                      </a:r>
                      <a:r>
                        <a:rPr lang="de-CH" sz="1200" baseline="0" dirty="0"/>
                        <a:t> wird nicht rechtzeitig fertig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552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GitLab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Sicherung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Keine </a:t>
                      </a:r>
                      <a:r>
                        <a:rPr lang="de-CH" sz="1200" dirty="0" err="1"/>
                        <a:t>versionierung</a:t>
                      </a:r>
                      <a:endParaRPr lang="de-CH" sz="1200" dirty="0"/>
                    </a:p>
                    <a:p>
                      <a:r>
                        <a:rPr lang="de-CH" sz="1200" dirty="0"/>
                        <a:t>Kein CI/CD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0228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PKI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Key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Konzeptphase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 betriebsbereit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Zertifikate müssen manuell erzeugt</a:t>
                      </a:r>
                      <a:r>
                        <a:rPr lang="de-CH" sz="1200" baseline="0" dirty="0"/>
                        <a:t> werden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358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 err="1"/>
                        <a:t>Veeam</a:t>
                      </a:r>
                      <a:r>
                        <a:rPr lang="de-CH" sz="1200" baseline="0" dirty="0"/>
                        <a:t> Kasten K10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Backup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Benötigt</a:t>
                      </a:r>
                      <a:r>
                        <a:rPr lang="de-CH" sz="1200" baseline="0" dirty="0"/>
                        <a:t> k8s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Nicht</a:t>
                      </a:r>
                      <a:r>
                        <a:rPr lang="de-CH" sz="1200" baseline="0" dirty="0"/>
                        <a:t> betriebsbereit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k8s</a:t>
                      </a:r>
                      <a:r>
                        <a:rPr lang="de-CH" sz="1200" baseline="0" dirty="0"/>
                        <a:t> Backups nicht wie in der Produktion</a:t>
                      </a:r>
                      <a:endParaRPr lang="de-CH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159902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Abhängigkeiten</a:t>
            </a:r>
          </a:p>
        </p:txBody>
      </p:sp>
      <p:sp>
        <p:nvSpPr>
          <p:cNvPr id="2" name="Rechteck 1"/>
          <p:cNvSpPr/>
          <p:nvPr/>
        </p:nvSpPr>
        <p:spPr>
          <a:xfrm>
            <a:off x="179388" y="1419622"/>
            <a:ext cx="8785098" cy="5040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Rechteck 6"/>
          <p:cNvSpPr/>
          <p:nvPr/>
        </p:nvSpPr>
        <p:spPr>
          <a:xfrm>
            <a:off x="161714" y="2787774"/>
            <a:ext cx="8785098" cy="64807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366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Inhaltsplatzhalter 5"/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3824062059"/>
              </p:ext>
            </p:extLst>
          </p:nvPr>
        </p:nvGraphicFramePr>
        <p:xfrm>
          <a:off x="179388" y="1065213"/>
          <a:ext cx="8856000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172">
                  <a:extLst>
                    <a:ext uri="{9D8B030D-6E8A-4147-A177-3AD203B41FA5}">
                      <a16:colId xmlns:a16="http://schemas.microsoft.com/office/drawing/2014/main" val="1800747432"/>
                    </a:ext>
                  </a:extLst>
                </a:gridCol>
                <a:gridCol w="5471828">
                  <a:extLst>
                    <a:ext uri="{9D8B030D-6E8A-4147-A177-3AD203B41FA5}">
                      <a16:colId xmlns:a16="http://schemas.microsoft.com/office/drawing/2014/main" val="3552561314"/>
                    </a:ext>
                  </a:extLst>
                </a:gridCol>
                <a:gridCol w="2952000">
                  <a:extLst>
                    <a:ext uri="{9D8B030D-6E8A-4147-A177-3AD203B41FA5}">
                      <a16:colId xmlns:a16="http://schemas.microsoft.com/office/drawing/2014/main" val="1986125582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Nr.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Priorität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16425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571248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440312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635346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Automatisierter Failover </a:t>
                      </a:r>
                      <a:r>
                        <a:rPr lang="de-CH" sz="1200" dirty="0" err="1"/>
                        <a:t>Restore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74587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Monitoring - Cluster </a:t>
                      </a:r>
                      <a:r>
                        <a:rPr lang="de-CH" sz="1200" dirty="0" err="1"/>
                        <a:t>Healthcheck</a:t>
                      </a:r>
                      <a:endParaRPr lang="de-CH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33425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AUTOVACUUM - Parameter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223419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SQL </a:t>
                      </a:r>
                      <a:r>
                        <a:rPr lang="de-CH" sz="1200" dirty="0" err="1"/>
                        <a:t>optimierungen</a:t>
                      </a:r>
                      <a:r>
                        <a:rPr lang="de-CH" sz="1200" dirty="0"/>
                        <a:t> - Indizes </a:t>
                      </a:r>
                      <a:r>
                        <a:rPr lang="de-CH" sz="1200" dirty="0" err="1"/>
                        <a:t>tracken</a:t>
                      </a:r>
                      <a:r>
                        <a:rPr lang="de-CH" sz="1200" dirty="0"/>
                        <a:t> und verwalten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Mittel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968035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Maintenance - Indizes säubern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47074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Housekeeping - Log Rotation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9365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User Management -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Tief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520551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Evaluationsziel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05437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Installationsziel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82931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lang="de-CH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Testziele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200" dirty="0"/>
                        <a:t>Hoch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348709"/>
                  </a:ext>
                </a:extLst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de-CH" dirty="0"/>
              <a:t>13.06.2024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dirty="0"/>
              <a:t>Einführung - Zieldefinition</a:t>
            </a:r>
          </a:p>
        </p:txBody>
      </p:sp>
    </p:spTree>
    <p:extLst>
      <p:ext uri="{BB962C8B-B14F-4D97-AF65-F5344CB8AC3E}">
        <p14:creationId xmlns:p14="http://schemas.microsoft.com/office/powerpoint/2010/main" val="123361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1_Start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3F265D7C-3625-4804-93B3-D8406D64F779}"/>
    </a:ext>
  </a:extLst>
</a:theme>
</file>

<file path=ppt/theme/theme2.xml><?xml version="1.0" encoding="utf-8"?>
<a:theme xmlns:a="http://schemas.openxmlformats.org/drawingml/2006/main" name="2_Trennfolien / Untertitel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wrap="square" lIns="0" tIns="0" rIns="0" bIns="0"/>
      <a:lstStyle>
        <a:defPPr>
          <a:defRPr dirty="0" smtClean="0">
            <a:cs typeface="Arial Black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269DB9E2-C72D-4453-9124-5C49E8C577F2}"/>
    </a:ext>
  </a:extLst>
</a:theme>
</file>

<file path=ppt/theme/theme3.xml><?xml version="1.0" encoding="utf-8"?>
<a:theme xmlns:a="http://schemas.openxmlformats.org/drawingml/2006/main" name="3_Inhalts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646464"/>
      </a:lt2>
      <a:accent1>
        <a:srgbClr val="969696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Kantonsspital Graubü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42EC629A-D630-472B-A365-9CB2BF99F96D}"/>
    </a:ext>
  </a:extLst>
</a:theme>
</file>

<file path=ppt/theme/theme4.xml><?xml version="1.0" encoding="utf-8"?>
<a:theme xmlns:a="http://schemas.openxmlformats.org/drawingml/2006/main" name="4_Danke und Abschluss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>
          <a:tabLst>
            <a:tab pos="2871788" algn="l"/>
          </a:tabLst>
          <a:defRPr sz="1600" noProof="0" dirty="0" smtClean="0">
            <a:solidFill>
              <a:srgbClr val="50505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7099213B-CD55-443F-9F95-63B5E27AB96D}"/>
    </a:ext>
  </a:extLst>
</a:theme>
</file>

<file path=ppt/theme/theme5.xml><?xml version="1.0" encoding="utf-8"?>
<a:theme xmlns:a="http://schemas.openxmlformats.org/drawingml/2006/main" name="5_Schlussfolie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9D6E94EF-FBB9-4100-B56C-7E31CEE182CA}"/>
    </a:ext>
  </a:extLst>
</a:theme>
</file>

<file path=ppt/theme/theme6.xml><?xml version="1.0" encoding="utf-8"?>
<a:theme xmlns:a="http://schemas.openxmlformats.org/drawingml/2006/main" name="Larissa">
  <a:themeElements>
    <a:clrScheme name="HI Präsentationen">
      <a:dk1>
        <a:srgbClr val="938880"/>
      </a:dk1>
      <a:lt1>
        <a:srgbClr val="FFFFFF"/>
      </a:lt1>
      <a:dk2>
        <a:srgbClr val="938880"/>
      </a:dk2>
      <a:lt2>
        <a:srgbClr val="FFFFFF"/>
      </a:lt2>
      <a:accent1>
        <a:srgbClr val="B6ADA5"/>
      </a:accent1>
      <a:accent2>
        <a:srgbClr val="F7A300"/>
      </a:accent2>
      <a:accent3>
        <a:srgbClr val="534C46"/>
      </a:accent3>
      <a:accent4>
        <a:srgbClr val="19AE8A"/>
      </a:accent4>
      <a:accent5>
        <a:srgbClr val="9CB23A"/>
      </a:accent5>
      <a:accent6>
        <a:srgbClr val="72665B"/>
      </a:accent6>
      <a:hlink>
        <a:srgbClr val="FCBF1D"/>
      </a:hlink>
      <a:folHlink>
        <a:srgbClr val="D0CAC6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Firmendokument" ma:contentTypeID="0x010100454A6ED65754244E90CEE0F2BBD509B4010037230DE97AD5C44FB6B3590407E1BD7C" ma:contentTypeVersion="6" ma:contentTypeDescription="" ma:contentTypeScope="" ma:versionID="fd419cb1d68916a41388cbfad1438365">
  <xsd:schema xmlns:xsd="http://www.w3.org/2001/XMLSchema" xmlns:xs="http://www.w3.org/2001/XMLSchema" xmlns:p="http://schemas.microsoft.com/office/2006/metadata/properties" xmlns:ns2="0e25eb8b-5385-4cf3-8cf7-c1d8be00ad40" targetNamespace="http://schemas.microsoft.com/office/2006/metadata/properties" ma:root="true" ma:fieldsID="072c56f779ac24f9622f5857a7822e47" ns2:_="">
    <xsd:import namespace="0e25eb8b-5385-4cf3-8cf7-c1d8be00ad40"/>
    <xsd:element name="properties">
      <xsd:complexType>
        <xsd:sequence>
          <xsd:element name="documentManagement">
            <xsd:complexType>
              <xsd:all>
                <xsd:element ref="ns2:eecb7c269bf34c129785a66d6edae1f8" minOccurs="0"/>
                <xsd:element ref="ns2:TaxCatchAll" minOccurs="0"/>
                <xsd:element ref="ns2:TaxCatchAllLabel" minOccurs="0"/>
                <xsd:element ref="ns2:CMQuellseiteAbteilung" minOccurs="0"/>
                <xsd:element ref="ns2:CMAbteliungZuordnung" minOccurs="0"/>
                <xsd:element ref="ns2:TaxKeywordTaxHTField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25eb8b-5385-4cf3-8cf7-c1d8be00ad40" elementFormDefault="qualified">
    <xsd:import namespace="http://schemas.microsoft.com/office/2006/documentManagement/types"/>
    <xsd:import namespace="http://schemas.microsoft.com/office/infopath/2007/PartnerControls"/>
    <xsd:element name="eecb7c269bf34c129785a66d6edae1f8" ma:index="8" nillable="true" ma:taxonomy="true" ma:internalName="eecb7c269bf34c129785a66d6edae1f8" ma:taxonomyFieldName="CMAbteilungAnzeigenbei" ma:displayName="Anzeigen bei" ma:default="" ma:fieldId="{eecb7c26-9bf3-4c12-9785-a66d6edae1f8}" ma:taxonomyMulti="true" ma:sspId="627501f1-b3e1-4950-8255-a6014e981ef5" ma:termSetId="413169ef-3665-4dff-aeeb-5e1465db940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iespalte &quot;Alle abfangen&quot;" ma:description="" ma:hidden="true" ma:list="{9edca37c-f0b2-429e-b2d8-c4facf2eea79}" ma:internalName="TaxCatchAll" ma:readOnly="false" ma:showField="CatchAllData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iespalte &quot;Alle abfangen&quot;1" ma:description="" ma:hidden="true" ma:list="{9edca37c-f0b2-429e-b2d8-c4facf2eea79}" ma:internalName="TaxCatchAllLabel" ma:readOnly="true" ma:showField="CatchAllDataLabel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CMQuellseiteAbteilung" ma:index="12" nillable="true" ma:displayName="Quellseite" ma:internalName="CMQuellseiteAbteilung">
      <xsd:simpleType>
        <xsd:restriction base="dms:Note"/>
      </xsd:simpleType>
    </xsd:element>
    <xsd:element name="CMAbteliungZuordnung" ma:index="13" nillable="true" ma:displayName="Zuordnung" ma:internalName="CMAbteliungZuordnung">
      <xsd:simpleType>
        <xsd:restriction base="dms:Note"/>
      </xsd:simpleType>
    </xsd:element>
    <xsd:element name="TaxKeywordTaxHTField" ma:index="15" nillable="true" ma:taxonomy="true" ma:internalName="TaxKeywordTaxHTField" ma:taxonomyFieldName="TaxKeyword" ma:displayName="Unternehmensstichwörter" ma:fieldId="{23f27201-bee3-471e-b2e7-b64fd8b7ca38}" ma:taxonomyMulti="true" ma:sspId="627501f1-b3e1-4950-8255-a6014e981ef5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6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ecb7c269bf34c129785a66d6edae1f8 xmlns="0e25eb8b-5385-4cf3-8cf7-c1d8be00ad40">
      <Terms xmlns="http://schemas.microsoft.com/office/infopath/2007/PartnerControls"/>
    </eecb7c269bf34c129785a66d6edae1f8>
    <TaxCatchAll xmlns="0e25eb8b-5385-4cf3-8cf7-c1d8be00ad40"/>
    <CMQuellseiteAbteilung xmlns="0e25eb8b-5385-4cf3-8cf7-c1d8be00ad40">Unternehmenskommunikation</CMQuellseiteAbteilung>
    <TaxKeywordTaxHTField xmlns="0e25eb8b-5385-4cf3-8cf7-c1d8be00ad40">
      <Terms xmlns="http://schemas.microsoft.com/office/infopath/2007/PartnerControls"/>
    </TaxKeywordTaxHTField>
    <CMAbteliungZuordnung xmlns="0e25eb8b-5385-4cf3-8cf7-c1d8be00ad40">D0 Direktion</CMAbteliungZuordnung>
  </documentManagement>
</p:properties>
</file>

<file path=customXml/itemProps1.xml><?xml version="1.0" encoding="utf-8"?>
<ds:datastoreItem xmlns:ds="http://schemas.openxmlformats.org/officeDocument/2006/customXml" ds:itemID="{9E79F7E7-9F59-401F-8A32-2DB516F0CF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25eb8b-5385-4cf3-8cf7-c1d8be00ad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42B808-FDB5-4B27-9922-F214DD35A9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FCB1536-260A-4B38-9C54-4C0D1495A523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0e25eb8b-5385-4cf3-8cf7-c1d8be00ad40"/>
    <ds:schemaRef ds:uri="http://purl.org/dc/elements/1.1/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Präsentation KSGR_V2 überarbeitete Version_20210915</Template>
  <TotalTime>0</TotalTime>
  <Words>1120</Words>
  <Application>Microsoft Office PowerPoint</Application>
  <PresentationFormat>Bildschirmpräsentation (16:9)</PresentationFormat>
  <Paragraphs>504</Paragraphs>
  <Slides>32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32</vt:i4>
      </vt:variant>
    </vt:vector>
  </HeadingPairs>
  <TitlesOfParts>
    <vt:vector size="42" baseType="lpstr">
      <vt:lpstr>ＭＳ Ｐゴシック</vt:lpstr>
      <vt:lpstr>Arial</vt:lpstr>
      <vt:lpstr>Arial  </vt:lpstr>
      <vt:lpstr>Arial Black</vt:lpstr>
      <vt:lpstr>Courier New</vt:lpstr>
      <vt:lpstr>1_Startfolien</vt:lpstr>
      <vt:lpstr>2_Trennfolien / Untertitel</vt:lpstr>
      <vt:lpstr>3_Inhaltsfolien</vt:lpstr>
      <vt:lpstr>4_Danke und Abschluss</vt:lpstr>
      <vt:lpstr>5_Schlussfolie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Kantonsspital Graubünden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Zindel Petra</dc:creator>
  <cp:keywords/>
  <cp:lastModifiedBy>Graber Michael</cp:lastModifiedBy>
  <cp:revision>204</cp:revision>
  <cp:lastPrinted>2024-06-11T12:31:11Z</cp:lastPrinted>
  <dcterms:created xsi:type="dcterms:W3CDTF">2021-09-20T14:02:05Z</dcterms:created>
  <dcterms:modified xsi:type="dcterms:W3CDTF">2024-06-12T10:47:09Z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0x010100454A6ED65754244E90CEE0F2BBD509B4010037230DE97AD5C44FB6B3590407E1BD7C</vt:lpwstr>
  </property>
  <property fmtid="{D5CDD505-2E9C-101B-9397-08002B2CF9AE}" pid="3" name="_dlc_DocIdItemGuid">
    <vt:lpwstr>229345b0-663e-437c-b266-7718abcdf71d</vt:lpwstr>
  </property>
  <property fmtid="{D5CDD505-2E9C-101B-9397-08002B2CF9AE}" pid="4" name="TaxKeyword">
    <vt:lpwstr/>
  </property>
  <property fmtid="{D5CDD505-2E9C-101B-9397-08002B2CF9AE}" pid="5" name="gwDocumentType">
    <vt:lpwstr/>
  </property>
  <property fmtid="{D5CDD505-2E9C-101B-9397-08002B2CF9AE}" pid="6" name="CMAbteilungAnzeigenbei">
    <vt:lpwstr/>
  </property>
</Properties>
</file>

<file path=docProps/thumbnail.jpeg>
</file>